
<file path=[Content_Types].xml><?xml version="1.0" encoding="utf-8"?>
<Types xmlns="http://schemas.openxmlformats.org/package/2006/content-types"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43" r:id="rId2"/>
    <p:sldId id="337" r:id="rId3"/>
    <p:sldId id="345" r:id="rId4"/>
    <p:sldId id="359" r:id="rId5"/>
    <p:sldId id="348" r:id="rId6"/>
    <p:sldId id="360" r:id="rId7"/>
    <p:sldId id="344" r:id="rId8"/>
    <p:sldId id="350" r:id="rId9"/>
    <p:sldId id="351" r:id="rId10"/>
    <p:sldId id="353" r:id="rId11"/>
    <p:sldId id="354" r:id="rId12"/>
    <p:sldId id="356" r:id="rId13"/>
    <p:sldId id="355" r:id="rId14"/>
    <p:sldId id="357" r:id="rId15"/>
    <p:sldId id="358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C18"/>
    <a:srgbClr val="E78D00"/>
    <a:srgbClr val="4866B7"/>
    <a:srgbClr val="703FA0"/>
    <a:srgbClr val="AD2B2A"/>
    <a:srgbClr val="03BAFD"/>
    <a:srgbClr val="41B65D"/>
    <a:srgbClr val="9E814A"/>
    <a:srgbClr val="4867B7"/>
    <a:srgbClr val="2D4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0DEE79-D56A-479B-86B6-9FA676EF6057}" v="25" dt="2026-07-15T19:00:46.066"/>
    <p1510:client id="{EF46E3BB-E07E-4ADB-B349-472534E59CCD}" v="383" dt="2026-07-15T01:57:38.25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>
        <p:scale>
          <a:sx n="80" d="100"/>
          <a:sy n="80" d="100"/>
        </p:scale>
        <p:origin x="3630" y="-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le Thompson" userId="a46403999e7c196e" providerId="LiveId" clId="{1D96AC07-20F0-4495-A9F1-36CC89D0FF74}"/>
    <pc:docChg chg="undo redo custSel addSld delSld modSld sldOrd">
      <pc:chgData name="Kyle Thompson" userId="a46403999e7c196e" providerId="LiveId" clId="{1D96AC07-20F0-4495-A9F1-36CC89D0FF74}" dt="2026-07-15T19:01:53.732" v="10194" actId="1076"/>
      <pc:docMkLst>
        <pc:docMk/>
      </pc:docMkLst>
      <pc:sldChg chg="addSp modSp mod">
        <pc:chgData name="Kyle Thompson" userId="a46403999e7c196e" providerId="LiveId" clId="{1D96AC07-20F0-4495-A9F1-36CC89D0FF74}" dt="2026-07-13T20:09:10.681" v="8967"/>
        <pc:sldMkLst>
          <pc:docMk/>
          <pc:sldMk cId="1009728490" sldId="337"/>
        </pc:sldMkLst>
        <pc:spChg chg="mod">
          <ac:chgData name="Kyle Thompson" userId="a46403999e7c196e" providerId="LiveId" clId="{1D96AC07-20F0-4495-A9F1-36CC89D0FF74}" dt="2026-07-13T19:15:10.845" v="1010" actId="20577"/>
          <ac:spMkLst>
            <pc:docMk/>
            <pc:sldMk cId="1009728490" sldId="337"/>
            <ac:spMk id="2" creationId="{FC9B7E9E-82B4-42DD-5E2F-0F7E3560E9ED}"/>
          </ac:spMkLst>
        </pc:spChg>
        <pc:spChg chg="mod">
          <ac:chgData name="Kyle Thompson" userId="a46403999e7c196e" providerId="LiveId" clId="{1D96AC07-20F0-4495-A9F1-36CC89D0FF74}" dt="2026-07-13T19:04:42.564" v="24" actId="20577"/>
          <ac:spMkLst>
            <pc:docMk/>
            <pc:sldMk cId="1009728490" sldId="337"/>
            <ac:spMk id="3" creationId="{C3636CD9-0FA8-5CF2-12AF-312AD1F5ADAF}"/>
          </ac:spMkLst>
        </pc:spChg>
        <pc:graphicFrameChg chg="add mod modGraphic">
          <ac:chgData name="Kyle Thompson" userId="a46403999e7c196e" providerId="LiveId" clId="{1D96AC07-20F0-4495-A9F1-36CC89D0FF74}" dt="2026-07-13T20:09:10.681" v="8967"/>
          <ac:graphicFrameMkLst>
            <pc:docMk/>
            <pc:sldMk cId="1009728490" sldId="337"/>
            <ac:graphicFrameMk id="4" creationId="{D764AD9F-9846-3280-F6F2-4D6EA9B06B12}"/>
          </ac:graphicFrameMkLst>
        </pc:graphicFrameChg>
      </pc:sldChg>
      <pc:sldChg chg="delSp modSp mod">
        <pc:chgData name="Kyle Thompson" userId="a46403999e7c196e" providerId="LiveId" clId="{1D96AC07-20F0-4495-A9F1-36CC89D0FF74}" dt="2026-07-14T16:27:06.326" v="10130" actId="478"/>
        <pc:sldMkLst>
          <pc:docMk/>
          <pc:sldMk cId="4145311176" sldId="343"/>
        </pc:sldMkLst>
        <pc:spChg chg="mod">
          <ac:chgData name="Kyle Thompson" userId="a46403999e7c196e" providerId="LiveId" clId="{1D96AC07-20F0-4495-A9F1-36CC89D0FF74}" dt="2026-07-14T16:23:36.240" v="10115" actId="20577"/>
          <ac:spMkLst>
            <pc:docMk/>
            <pc:sldMk cId="4145311176" sldId="343"/>
            <ac:spMk id="2" creationId="{AE42BE95-5EC2-3E6C-0BEB-73B0467BF2AE}"/>
          </ac:spMkLst>
        </pc:spChg>
        <pc:spChg chg="mod">
          <ac:chgData name="Kyle Thompson" userId="a46403999e7c196e" providerId="LiveId" clId="{1D96AC07-20F0-4495-A9F1-36CC89D0FF74}" dt="2026-07-14T16:23:52.274" v="10127" actId="20577"/>
          <ac:spMkLst>
            <pc:docMk/>
            <pc:sldMk cId="4145311176" sldId="343"/>
            <ac:spMk id="3" creationId="{6B1B05AC-4963-96C3-0AEA-6B6DF1EACA1C}"/>
          </ac:spMkLst>
        </pc:spChg>
        <pc:spChg chg="del">
          <ac:chgData name="Kyle Thompson" userId="a46403999e7c196e" providerId="LiveId" clId="{1D96AC07-20F0-4495-A9F1-36CC89D0FF74}" dt="2026-07-14T16:27:06.326" v="10130" actId="478"/>
          <ac:spMkLst>
            <pc:docMk/>
            <pc:sldMk cId="4145311176" sldId="343"/>
            <ac:spMk id="4" creationId="{57ED65B7-5682-B4D9-C7F9-2554E9553092}"/>
          </ac:spMkLst>
        </pc:spChg>
      </pc:sldChg>
      <pc:sldChg chg="addSp delSp modSp new mod">
        <pc:chgData name="Kyle Thompson" userId="a46403999e7c196e" providerId="LiveId" clId="{1D96AC07-20F0-4495-A9F1-36CC89D0FF74}" dt="2026-07-13T17:45:47.573" v="5041" actId="20577"/>
        <pc:sldMkLst>
          <pc:docMk/>
          <pc:sldMk cId="3897603636" sldId="344"/>
        </pc:sldMkLst>
        <pc:spChg chg="mod">
          <ac:chgData name="Kyle Thompson" userId="a46403999e7c196e" providerId="LiveId" clId="{1D96AC07-20F0-4495-A9F1-36CC89D0FF74}" dt="2026-07-13T17:45:47.573" v="5041" actId="20577"/>
          <ac:spMkLst>
            <pc:docMk/>
            <pc:sldMk cId="3897603636" sldId="344"/>
            <ac:spMk id="2" creationId="{FFC7D0EF-85AD-6755-C122-AA80BD8E4F7E}"/>
          </ac:spMkLst>
        </pc:spChg>
        <pc:spChg chg="mod">
          <ac:chgData name="Kyle Thompson" userId="a46403999e7c196e" providerId="LiveId" clId="{1D96AC07-20F0-4495-A9F1-36CC89D0FF74}" dt="2026-07-13T17:41:16.191" v="4810" actId="20577"/>
          <ac:spMkLst>
            <pc:docMk/>
            <pc:sldMk cId="3897603636" sldId="344"/>
            <ac:spMk id="3" creationId="{E7FDABAD-C3C0-2A60-7215-A5C1C2CB8F31}"/>
          </ac:spMkLst>
        </pc:spChg>
        <pc:picChg chg="add">
          <ac:chgData name="Kyle Thompson" userId="a46403999e7c196e" providerId="LiveId" clId="{1D96AC07-20F0-4495-A9F1-36CC89D0FF74}" dt="2026-07-13T17:37:39.905" v="4553" actId="22"/>
          <ac:picMkLst>
            <pc:docMk/>
            <pc:sldMk cId="3897603636" sldId="344"/>
            <ac:picMk id="5" creationId="{B7BCF78A-3301-07F1-BF31-4A94D1E337B6}"/>
          </ac:picMkLst>
        </pc:picChg>
        <pc:picChg chg="add">
          <ac:chgData name="Kyle Thompson" userId="a46403999e7c196e" providerId="LiveId" clId="{1D96AC07-20F0-4495-A9F1-36CC89D0FF74}" dt="2026-07-13T17:37:51.057" v="4554" actId="22"/>
          <ac:picMkLst>
            <pc:docMk/>
            <pc:sldMk cId="3897603636" sldId="344"/>
            <ac:picMk id="7" creationId="{C4E6DC93-5D46-D131-A8EA-A6C6D73D6A5F}"/>
          </ac:picMkLst>
        </pc:picChg>
      </pc:sldChg>
      <pc:sldChg chg="addSp modSp new mod ord">
        <pc:chgData name="Kyle Thompson" userId="a46403999e7c196e" providerId="LiveId" clId="{1D96AC07-20F0-4495-A9F1-36CC89D0FF74}" dt="2026-07-14T16:54:18.696" v="10144" actId="15"/>
        <pc:sldMkLst>
          <pc:docMk/>
          <pc:sldMk cId="2980916100" sldId="345"/>
        </pc:sldMkLst>
        <pc:spChg chg="mod">
          <ac:chgData name="Kyle Thompson" userId="a46403999e7c196e" providerId="LiveId" clId="{1D96AC07-20F0-4495-A9F1-36CC89D0FF74}" dt="2026-07-14T16:54:18.696" v="10144" actId="15"/>
          <ac:spMkLst>
            <pc:docMk/>
            <pc:sldMk cId="2980916100" sldId="345"/>
            <ac:spMk id="2" creationId="{51EC7BCC-D718-53E5-FAFB-C6382C58A9EC}"/>
          </ac:spMkLst>
        </pc:spChg>
        <pc:spChg chg="mod">
          <ac:chgData name="Kyle Thompson" userId="a46403999e7c196e" providerId="LiveId" clId="{1D96AC07-20F0-4495-A9F1-36CC89D0FF74}" dt="2026-07-13T16:57:34.670" v="1086" actId="20577"/>
          <ac:spMkLst>
            <pc:docMk/>
            <pc:sldMk cId="2980916100" sldId="345"/>
            <ac:spMk id="3" creationId="{3A8DBEF1-B71A-3BF7-B9F2-0BF245AE9BCF}"/>
          </ac:spMkLst>
        </pc:spChg>
        <pc:picChg chg="add mod">
          <ac:chgData name="Kyle Thompson" userId="a46403999e7c196e" providerId="LiveId" clId="{1D96AC07-20F0-4495-A9F1-36CC89D0FF74}" dt="2026-07-13T16:57:51.761" v="1089" actId="1076"/>
          <ac:picMkLst>
            <pc:docMk/>
            <pc:sldMk cId="2980916100" sldId="345"/>
            <ac:picMk id="5" creationId="{930FAE06-97DB-168A-4FFB-78575F3133F6}"/>
          </ac:picMkLst>
        </pc:picChg>
      </pc:sldChg>
      <pc:sldChg chg="addSp delSp modSp new del mod">
        <pc:chgData name="Kyle Thompson" userId="a46403999e7c196e" providerId="LiveId" clId="{1D96AC07-20F0-4495-A9F1-36CC89D0FF74}" dt="2026-07-15T15:32:42.067" v="10180" actId="47"/>
        <pc:sldMkLst>
          <pc:docMk/>
          <pc:sldMk cId="3646540967" sldId="346"/>
        </pc:sldMkLst>
        <pc:picChg chg="add mod">
          <ac:chgData name="Kyle Thompson" userId="a46403999e7c196e" providerId="LiveId" clId="{1D96AC07-20F0-4495-A9F1-36CC89D0FF74}" dt="2026-07-14T16:59:11.007" v="10150" actId="1036"/>
          <ac:picMkLst>
            <pc:docMk/>
            <pc:sldMk cId="3646540967" sldId="346"/>
            <ac:picMk id="5" creationId="{86E33C2E-3DD2-9C01-8FFD-6C0AB0CEDF4E}"/>
          </ac:picMkLst>
        </pc:picChg>
      </pc:sldChg>
      <pc:sldChg chg="addSp delSp modSp add del mod">
        <pc:chgData name="Kyle Thompson" userId="a46403999e7c196e" providerId="LiveId" clId="{1D96AC07-20F0-4495-A9F1-36CC89D0FF74}" dt="2026-07-15T15:32:40.779" v="10179" actId="47"/>
        <pc:sldMkLst>
          <pc:docMk/>
          <pc:sldMk cId="964635776" sldId="347"/>
        </pc:sldMkLst>
      </pc:sldChg>
      <pc:sldChg chg="modSp new mod">
        <pc:chgData name="Kyle Thompson" userId="a46403999e7c196e" providerId="LiveId" clId="{1D96AC07-20F0-4495-A9F1-36CC89D0FF74}" dt="2026-07-15T19:00:11.920" v="10186" actId="5793"/>
        <pc:sldMkLst>
          <pc:docMk/>
          <pc:sldMk cId="3205598944" sldId="348"/>
        </pc:sldMkLst>
        <pc:spChg chg="mod">
          <ac:chgData name="Kyle Thompson" userId="a46403999e7c196e" providerId="LiveId" clId="{1D96AC07-20F0-4495-A9F1-36CC89D0FF74}" dt="2026-07-15T19:00:11.920" v="10186" actId="5793"/>
          <ac:spMkLst>
            <pc:docMk/>
            <pc:sldMk cId="3205598944" sldId="348"/>
            <ac:spMk id="2" creationId="{3607DDB2-D3F5-B1D4-D547-2E8623BDC83F}"/>
          </ac:spMkLst>
        </pc:spChg>
        <pc:spChg chg="mod">
          <ac:chgData name="Kyle Thompson" userId="a46403999e7c196e" providerId="LiveId" clId="{1D96AC07-20F0-4495-A9F1-36CC89D0FF74}" dt="2026-07-13T17:18:36.861" v="2816" actId="20577"/>
          <ac:spMkLst>
            <pc:docMk/>
            <pc:sldMk cId="3205598944" sldId="348"/>
            <ac:spMk id="3" creationId="{A4020DDB-A507-BAB7-F060-2C9DBABEB878}"/>
          </ac:spMkLst>
        </pc:spChg>
      </pc:sldChg>
      <pc:sldChg chg="modSp new del mod">
        <pc:chgData name="Kyle Thompson" userId="a46403999e7c196e" providerId="LiveId" clId="{1D96AC07-20F0-4495-A9F1-36CC89D0FF74}" dt="2026-07-15T15:32:39.641" v="10178" actId="47"/>
        <pc:sldMkLst>
          <pc:docMk/>
          <pc:sldMk cId="3982444346" sldId="349"/>
        </pc:sldMkLst>
        <pc:spChg chg="mod">
          <ac:chgData name="Kyle Thompson" userId="a46403999e7c196e" providerId="LiveId" clId="{1D96AC07-20F0-4495-A9F1-36CC89D0FF74}" dt="2026-07-14T17:04:36.023" v="10174" actId="20577"/>
          <ac:spMkLst>
            <pc:docMk/>
            <pc:sldMk cId="3982444346" sldId="349"/>
            <ac:spMk id="2" creationId="{3D6F205B-982C-D8F4-565A-A5A16F1F55A0}"/>
          </ac:spMkLst>
        </pc:spChg>
      </pc:sldChg>
      <pc:sldChg chg="addSp modSp new mod">
        <pc:chgData name="Kyle Thompson" userId="a46403999e7c196e" providerId="LiveId" clId="{1D96AC07-20F0-4495-A9F1-36CC89D0FF74}" dt="2026-07-13T19:47:47.004" v="7728" actId="20577"/>
        <pc:sldMkLst>
          <pc:docMk/>
          <pc:sldMk cId="174543781" sldId="350"/>
        </pc:sldMkLst>
        <pc:spChg chg="mod">
          <ac:chgData name="Kyle Thompson" userId="a46403999e7c196e" providerId="LiveId" clId="{1D96AC07-20F0-4495-A9F1-36CC89D0FF74}" dt="2026-07-13T19:47:47.004" v="7728" actId="20577"/>
          <ac:spMkLst>
            <pc:docMk/>
            <pc:sldMk cId="174543781" sldId="350"/>
            <ac:spMk id="2" creationId="{3C9000AC-D31D-312D-CD83-1E6486CB83A3}"/>
          </ac:spMkLst>
        </pc:spChg>
        <pc:spChg chg="mod">
          <ac:chgData name="Kyle Thompson" userId="a46403999e7c196e" providerId="LiveId" clId="{1D96AC07-20F0-4495-A9F1-36CC89D0FF74}" dt="2026-07-13T17:41:20.705" v="4813" actId="20577"/>
          <ac:spMkLst>
            <pc:docMk/>
            <pc:sldMk cId="174543781" sldId="350"/>
            <ac:spMk id="3" creationId="{D2E68FCC-081C-59DA-AB39-1B99FE2AC21B}"/>
          </ac:spMkLst>
        </pc:spChg>
        <pc:picChg chg="add">
          <ac:chgData name="Kyle Thompson" userId="a46403999e7c196e" providerId="LiveId" clId="{1D96AC07-20F0-4495-A9F1-36CC89D0FF74}" dt="2026-07-13T17:44:31.581" v="4815" actId="22"/>
          <ac:picMkLst>
            <pc:docMk/>
            <pc:sldMk cId="174543781" sldId="350"/>
            <ac:picMk id="5" creationId="{ED64F64F-932A-3393-6D0D-98BC9D29D6A1}"/>
          </ac:picMkLst>
        </pc:picChg>
      </pc:sldChg>
      <pc:sldChg chg="addSp modSp new mod">
        <pc:chgData name="Kyle Thompson" userId="a46403999e7c196e" providerId="LiveId" clId="{1D96AC07-20F0-4495-A9F1-36CC89D0FF74}" dt="2026-07-13T19:36:36.653" v="6946" actId="20577"/>
        <pc:sldMkLst>
          <pc:docMk/>
          <pc:sldMk cId="2215409921" sldId="351"/>
        </pc:sldMkLst>
        <pc:spChg chg="mod">
          <ac:chgData name="Kyle Thompson" userId="a46403999e7c196e" providerId="LiveId" clId="{1D96AC07-20F0-4495-A9F1-36CC89D0FF74}" dt="2026-07-13T19:32:09.217" v="6273" actId="20577"/>
          <ac:spMkLst>
            <pc:docMk/>
            <pc:sldMk cId="2215409921" sldId="351"/>
            <ac:spMk id="2" creationId="{3457A8DA-1E94-B43C-6FEE-68DA538B5339}"/>
          </ac:spMkLst>
        </pc:spChg>
        <pc:spChg chg="mod">
          <ac:chgData name="Kyle Thompson" userId="a46403999e7c196e" providerId="LiveId" clId="{1D96AC07-20F0-4495-A9F1-36CC89D0FF74}" dt="2026-07-13T19:36:36.653" v="6946" actId="20577"/>
          <ac:spMkLst>
            <pc:docMk/>
            <pc:sldMk cId="2215409921" sldId="351"/>
            <ac:spMk id="3" creationId="{07105FEE-A453-93E7-7C26-68AAF8192E41}"/>
          </ac:spMkLst>
        </pc:spChg>
        <pc:picChg chg="add">
          <ac:chgData name="Kyle Thompson" userId="a46403999e7c196e" providerId="LiveId" clId="{1D96AC07-20F0-4495-A9F1-36CC89D0FF74}" dt="2026-07-13T17:57:38.429" v="5578" actId="22"/>
          <ac:picMkLst>
            <pc:docMk/>
            <pc:sldMk cId="2215409921" sldId="351"/>
            <ac:picMk id="5" creationId="{00A0C15D-68B4-B1BB-2914-22DAF1023E43}"/>
          </ac:picMkLst>
        </pc:picChg>
      </pc:sldChg>
      <pc:sldChg chg="addSp modSp new del mod">
        <pc:chgData name="Kyle Thompson" userId="a46403999e7c196e" providerId="LiveId" clId="{1D96AC07-20F0-4495-A9F1-36CC89D0FF74}" dt="2026-07-15T15:32:37.524" v="10177" actId="47"/>
        <pc:sldMkLst>
          <pc:docMk/>
          <pc:sldMk cId="3251031342" sldId="352"/>
        </pc:sldMkLst>
      </pc:sldChg>
      <pc:sldChg chg="addSp delSp modSp add mod">
        <pc:chgData name="Kyle Thompson" userId="a46403999e7c196e" providerId="LiveId" clId="{1D96AC07-20F0-4495-A9F1-36CC89D0FF74}" dt="2026-07-13T20:09:23.448" v="8969"/>
        <pc:sldMkLst>
          <pc:docMk/>
          <pc:sldMk cId="1488204935" sldId="353"/>
        </pc:sldMkLst>
        <pc:spChg chg="mod">
          <ac:chgData name="Kyle Thompson" userId="a46403999e7c196e" providerId="LiveId" clId="{1D96AC07-20F0-4495-A9F1-36CC89D0FF74}" dt="2026-07-13T20:01:26.663" v="8383" actId="14100"/>
          <ac:spMkLst>
            <pc:docMk/>
            <pc:sldMk cId="1488204935" sldId="353"/>
            <ac:spMk id="2" creationId="{AEF9518E-91C0-7F85-5537-7FA4E9780834}"/>
          </ac:spMkLst>
        </pc:spChg>
        <pc:spChg chg="mod">
          <ac:chgData name="Kyle Thompson" userId="a46403999e7c196e" providerId="LiveId" clId="{1D96AC07-20F0-4495-A9F1-36CC89D0FF74}" dt="2026-07-13T19:40:01.484" v="7048" actId="20577"/>
          <ac:spMkLst>
            <pc:docMk/>
            <pc:sldMk cId="1488204935" sldId="353"/>
            <ac:spMk id="3" creationId="{EFBCC614-3045-C8CF-B5B8-76F06B467006}"/>
          </ac:spMkLst>
        </pc:spChg>
        <pc:graphicFrameChg chg="add mod modGraphic">
          <ac:chgData name="Kyle Thompson" userId="a46403999e7c196e" providerId="LiveId" clId="{1D96AC07-20F0-4495-A9F1-36CC89D0FF74}" dt="2026-07-13T20:09:23.448" v="8969"/>
          <ac:graphicFrameMkLst>
            <pc:docMk/>
            <pc:sldMk cId="1488204935" sldId="353"/>
            <ac:graphicFrameMk id="4" creationId="{5460271C-C131-C635-8FC9-0F7898943794}"/>
          </ac:graphicFrameMkLst>
        </pc:graphicFrameChg>
        <pc:picChg chg="add mod">
          <ac:chgData name="Kyle Thompson" userId="a46403999e7c196e" providerId="LiveId" clId="{1D96AC07-20F0-4495-A9F1-36CC89D0FF74}" dt="2026-07-13T20:02:16.645" v="8391" actId="1076"/>
          <ac:picMkLst>
            <pc:docMk/>
            <pc:sldMk cId="1488204935" sldId="353"/>
            <ac:picMk id="6" creationId="{FBC97E46-024C-B30A-9B51-2726CA101FB3}"/>
          </ac:picMkLst>
        </pc:picChg>
        <pc:picChg chg="add mod">
          <ac:chgData name="Kyle Thompson" userId="a46403999e7c196e" providerId="LiveId" clId="{1D96AC07-20F0-4495-A9F1-36CC89D0FF74}" dt="2026-07-13T20:02:27.491" v="8392" actId="1076"/>
          <ac:picMkLst>
            <pc:docMk/>
            <pc:sldMk cId="1488204935" sldId="353"/>
            <ac:picMk id="9" creationId="{E3FF0366-C1E0-0AC9-5CA4-3435675FD370}"/>
          </ac:picMkLst>
        </pc:picChg>
      </pc:sldChg>
      <pc:sldChg chg="addSp modSp new mod">
        <pc:chgData name="Kyle Thompson" userId="a46403999e7c196e" providerId="LiveId" clId="{1D96AC07-20F0-4495-A9F1-36CC89D0FF74}" dt="2026-07-14T17:12:46.579" v="10176" actId="20577"/>
        <pc:sldMkLst>
          <pc:docMk/>
          <pc:sldMk cId="1634956647" sldId="354"/>
        </pc:sldMkLst>
        <pc:spChg chg="mod">
          <ac:chgData name="Kyle Thompson" userId="a46403999e7c196e" providerId="LiveId" clId="{1D96AC07-20F0-4495-A9F1-36CC89D0FF74}" dt="2026-07-14T17:12:46.579" v="10176" actId="20577"/>
          <ac:spMkLst>
            <pc:docMk/>
            <pc:sldMk cId="1634956647" sldId="354"/>
            <ac:spMk id="2" creationId="{820811DC-04DC-4265-75F9-275B03501B60}"/>
          </ac:spMkLst>
        </pc:spChg>
        <pc:spChg chg="mod">
          <ac:chgData name="Kyle Thompson" userId="a46403999e7c196e" providerId="LiveId" clId="{1D96AC07-20F0-4495-A9F1-36CC89D0FF74}" dt="2026-07-13T20:03:15.667" v="8405" actId="20577"/>
          <ac:spMkLst>
            <pc:docMk/>
            <pc:sldMk cId="1634956647" sldId="354"/>
            <ac:spMk id="3" creationId="{3094E9D5-276A-4928-EE9C-F04F3D115D54}"/>
          </ac:spMkLst>
        </pc:spChg>
        <pc:graphicFrameChg chg="add mod modGraphic">
          <ac:chgData name="Kyle Thompson" userId="a46403999e7c196e" providerId="LiveId" clId="{1D96AC07-20F0-4495-A9F1-36CC89D0FF74}" dt="2026-07-13T20:13:53.838" v="9171" actId="1076"/>
          <ac:graphicFrameMkLst>
            <pc:docMk/>
            <pc:sldMk cId="1634956647" sldId="354"/>
            <ac:graphicFrameMk id="6" creationId="{98332B2C-42AC-0A43-4A17-20B708363F8C}"/>
          </ac:graphicFrameMkLst>
        </pc:graphicFrameChg>
        <pc:picChg chg="add mod">
          <ac:chgData name="Kyle Thompson" userId="a46403999e7c196e" providerId="LiveId" clId="{1D96AC07-20F0-4495-A9F1-36CC89D0FF74}" dt="2026-07-13T20:05:43.262" v="8706" actId="1076"/>
          <ac:picMkLst>
            <pc:docMk/>
            <pc:sldMk cId="1634956647" sldId="354"/>
            <ac:picMk id="5" creationId="{FA0936D1-23C2-9056-BB81-263847CD2FDB}"/>
          </ac:picMkLst>
        </pc:picChg>
      </pc:sldChg>
      <pc:sldChg chg="addSp modSp new mod">
        <pc:chgData name="Kyle Thompson" userId="a46403999e7c196e" providerId="LiveId" clId="{1D96AC07-20F0-4495-A9F1-36CC89D0FF74}" dt="2026-07-13T20:36:05.952" v="9566" actId="1076"/>
        <pc:sldMkLst>
          <pc:docMk/>
          <pc:sldMk cId="2579134564" sldId="355"/>
        </pc:sldMkLst>
        <pc:spChg chg="mod">
          <ac:chgData name="Kyle Thompson" userId="a46403999e7c196e" providerId="LiveId" clId="{1D96AC07-20F0-4495-A9F1-36CC89D0FF74}" dt="2026-07-13T20:33:01.875" v="9524" actId="14100"/>
          <ac:spMkLst>
            <pc:docMk/>
            <pc:sldMk cId="2579134564" sldId="355"/>
            <ac:spMk id="2" creationId="{6ED49764-4194-8BAF-ED2D-0077C66FA1BB}"/>
          </ac:spMkLst>
        </pc:spChg>
        <pc:spChg chg="mod">
          <ac:chgData name="Kyle Thompson" userId="a46403999e7c196e" providerId="LiveId" clId="{1D96AC07-20F0-4495-A9F1-36CC89D0FF74}" dt="2026-07-13T20:30:47.884" v="9189" actId="20577"/>
          <ac:spMkLst>
            <pc:docMk/>
            <pc:sldMk cId="2579134564" sldId="355"/>
            <ac:spMk id="3" creationId="{4AE73DEE-6FA3-B0C1-FD5B-B0233EC89455}"/>
          </ac:spMkLst>
        </pc:spChg>
        <pc:picChg chg="add mod">
          <ac:chgData name="Kyle Thompson" userId="a46403999e7c196e" providerId="LiveId" clId="{1D96AC07-20F0-4495-A9F1-36CC89D0FF74}" dt="2026-07-13T20:36:05.952" v="9566" actId="1076"/>
          <ac:picMkLst>
            <pc:docMk/>
            <pc:sldMk cId="2579134564" sldId="355"/>
            <ac:picMk id="5" creationId="{ABE093D3-EB0A-A2A2-E7CF-BCC487F4B34C}"/>
          </ac:picMkLst>
        </pc:picChg>
        <pc:picChg chg="add mod">
          <ac:chgData name="Kyle Thompson" userId="a46403999e7c196e" providerId="LiveId" clId="{1D96AC07-20F0-4495-A9F1-36CC89D0FF74}" dt="2026-07-13T20:35:58.760" v="9564" actId="1076"/>
          <ac:picMkLst>
            <pc:docMk/>
            <pc:sldMk cId="2579134564" sldId="355"/>
            <ac:picMk id="7" creationId="{E68F58DC-3668-5C1B-5C20-532DCB32B8CC}"/>
          </ac:picMkLst>
        </pc:picChg>
        <pc:picChg chg="add mod">
          <ac:chgData name="Kyle Thompson" userId="a46403999e7c196e" providerId="LiveId" clId="{1D96AC07-20F0-4495-A9F1-36CC89D0FF74}" dt="2026-07-13T20:36:01.242" v="9565" actId="1076"/>
          <ac:picMkLst>
            <pc:docMk/>
            <pc:sldMk cId="2579134564" sldId="355"/>
            <ac:picMk id="9" creationId="{D4C03EB6-551B-B14F-E56B-C36229F5FE36}"/>
          </ac:picMkLst>
        </pc:picChg>
      </pc:sldChg>
      <pc:sldChg chg="addSp modSp new mod modAnim">
        <pc:chgData name="Kyle Thompson" userId="a46403999e7c196e" providerId="LiveId" clId="{1D96AC07-20F0-4495-A9F1-36CC89D0FF74}" dt="2026-07-13T20:34:55.561" v="9563" actId="1076"/>
        <pc:sldMkLst>
          <pc:docMk/>
          <pc:sldMk cId="3863922759" sldId="356"/>
        </pc:sldMkLst>
        <pc:spChg chg="mod">
          <ac:chgData name="Kyle Thompson" userId="a46403999e7c196e" providerId="LiveId" clId="{1D96AC07-20F0-4495-A9F1-36CC89D0FF74}" dt="2026-07-13T20:34:39.724" v="9559" actId="20577"/>
          <ac:spMkLst>
            <pc:docMk/>
            <pc:sldMk cId="3863922759" sldId="356"/>
            <ac:spMk id="3" creationId="{28575B0E-F840-3303-D0D5-934DC7DAF088}"/>
          </ac:spMkLst>
        </pc:spChg>
        <pc:picChg chg="add mod">
          <ac:chgData name="Kyle Thompson" userId="a46403999e7c196e" providerId="LiveId" clId="{1D96AC07-20F0-4495-A9F1-36CC89D0FF74}" dt="2026-07-13T20:34:55.561" v="9563" actId="1076"/>
          <ac:picMkLst>
            <pc:docMk/>
            <pc:sldMk cId="3863922759" sldId="356"/>
            <ac:picMk id="4" creationId="{3DADE32E-0067-C634-FAAC-844D8960DCEC}"/>
          </ac:picMkLst>
        </pc:picChg>
      </pc:sldChg>
      <pc:sldChg chg="modSp new mod">
        <pc:chgData name="Kyle Thompson" userId="a46403999e7c196e" providerId="LiveId" clId="{1D96AC07-20F0-4495-A9F1-36CC89D0FF74}" dt="2026-07-13T20:44:48.380" v="9964" actId="20577"/>
        <pc:sldMkLst>
          <pc:docMk/>
          <pc:sldMk cId="2871473612" sldId="357"/>
        </pc:sldMkLst>
        <pc:spChg chg="mod">
          <ac:chgData name="Kyle Thompson" userId="a46403999e7c196e" providerId="LiveId" clId="{1D96AC07-20F0-4495-A9F1-36CC89D0FF74}" dt="2026-07-13T20:44:48.380" v="9964" actId="20577"/>
          <ac:spMkLst>
            <pc:docMk/>
            <pc:sldMk cId="2871473612" sldId="357"/>
            <ac:spMk id="2" creationId="{36CD50FE-2A47-404D-C816-C8077047F050}"/>
          </ac:spMkLst>
        </pc:spChg>
        <pc:spChg chg="mod">
          <ac:chgData name="Kyle Thompson" userId="a46403999e7c196e" providerId="LiveId" clId="{1D96AC07-20F0-4495-A9F1-36CC89D0FF74}" dt="2026-07-13T20:38:12.040" v="9592" actId="20577"/>
          <ac:spMkLst>
            <pc:docMk/>
            <pc:sldMk cId="2871473612" sldId="357"/>
            <ac:spMk id="3" creationId="{33350402-3AAA-BE33-9B70-57841E0066DC}"/>
          </ac:spMkLst>
        </pc:spChg>
      </pc:sldChg>
      <pc:sldChg chg="delSp del mod">
        <pc:chgData name="Kyle Thompson" userId="a46403999e7c196e" providerId="LiveId" clId="{1D96AC07-20F0-4495-A9F1-36CC89D0FF74}" dt="2026-07-14T16:24:05.001" v="10129" actId="47"/>
        <pc:sldMkLst>
          <pc:docMk/>
          <pc:sldMk cId="2109359948" sldId="359"/>
        </pc:sldMkLst>
        <pc:spChg chg="del">
          <ac:chgData name="Kyle Thompson" userId="a46403999e7c196e" providerId="LiveId" clId="{1D96AC07-20F0-4495-A9F1-36CC89D0FF74}" dt="2026-07-14T16:24:00.616" v="10128" actId="478"/>
          <ac:spMkLst>
            <pc:docMk/>
            <pc:sldMk cId="2109359948" sldId="359"/>
            <ac:spMk id="2" creationId="{6BBFCBFD-C383-3B67-C268-9D6898AA7FFD}"/>
          </ac:spMkLst>
        </pc:spChg>
      </pc:sldChg>
      <pc:sldChg chg="modSp mod">
        <pc:chgData name="Kyle Thompson" userId="a46403999e7c196e" providerId="LiveId" clId="{1D96AC07-20F0-4495-A9F1-36CC89D0FF74}" dt="2026-07-15T19:01:53.732" v="10194" actId="1076"/>
        <pc:sldMkLst>
          <pc:docMk/>
          <pc:sldMk cId="3576323633" sldId="359"/>
        </pc:sldMkLst>
        <pc:spChg chg="mod">
          <ac:chgData name="Kyle Thompson" userId="a46403999e7c196e" providerId="LiveId" clId="{1D96AC07-20F0-4495-A9F1-36CC89D0FF74}" dt="2026-07-15T19:00:46.065" v="10188" actId="113"/>
          <ac:spMkLst>
            <pc:docMk/>
            <pc:sldMk cId="3576323633" sldId="359"/>
            <ac:spMk id="2" creationId="{AB0587E9-2E64-1C4F-0A75-F965AE5CE105}"/>
          </ac:spMkLst>
        </pc:spChg>
        <pc:spChg chg="mod">
          <ac:chgData name="Kyle Thompson" userId="a46403999e7c196e" providerId="LiveId" clId="{1D96AC07-20F0-4495-A9F1-36CC89D0FF74}" dt="2026-07-15T19:01:53.732" v="10194" actId="1076"/>
          <ac:spMkLst>
            <pc:docMk/>
            <pc:sldMk cId="3576323633" sldId="359"/>
            <ac:spMk id="9" creationId="{7079A4A2-1ACF-BBF3-EE25-9D7092934C68}"/>
          </ac:spMkLst>
        </pc:spChg>
        <pc:picChg chg="mod">
          <ac:chgData name="Kyle Thompson" userId="a46403999e7c196e" providerId="LiveId" clId="{1D96AC07-20F0-4495-A9F1-36CC89D0FF74}" dt="2026-07-15T19:01:53.732" v="10194" actId="1076"/>
          <ac:picMkLst>
            <pc:docMk/>
            <pc:sldMk cId="3576323633" sldId="359"/>
            <ac:picMk id="5" creationId="{676715B8-CA1D-37E7-8571-99EC2AB4940E}"/>
          </ac:picMkLst>
        </pc:picChg>
        <pc:picChg chg="mod">
          <ac:chgData name="Kyle Thompson" userId="a46403999e7c196e" providerId="LiveId" clId="{1D96AC07-20F0-4495-A9F1-36CC89D0FF74}" dt="2026-07-15T19:01:53.732" v="10194" actId="1076"/>
          <ac:picMkLst>
            <pc:docMk/>
            <pc:sldMk cId="3576323633" sldId="359"/>
            <ac:picMk id="6" creationId="{A0AE6C1A-BEE3-64FC-A25C-126763132378}"/>
          </ac:picMkLst>
        </pc:picChg>
      </pc:sldChg>
    </pc:docChg>
  </pc:docChgLst>
  <pc:docChgLst>
    <pc:chgData name="Kyle Thompson" userId="a46403999e7c196e" providerId="LiveId" clId="{062FBD68-D541-4523-A747-67EBFF5903AD}"/>
    <pc:docChg chg="undo custSel addSld modSld sldOrd">
      <pc:chgData name="Kyle Thompson" userId="a46403999e7c196e" providerId="LiveId" clId="{062FBD68-D541-4523-A747-67EBFF5903AD}" dt="2026-07-15T02:24:38.497" v="2963" actId="20577"/>
      <pc:docMkLst>
        <pc:docMk/>
      </pc:docMkLst>
      <pc:sldChg chg="addSp delSp modSp mod">
        <pc:chgData name="Kyle Thompson" userId="a46403999e7c196e" providerId="LiveId" clId="{062FBD68-D541-4523-A747-67EBFF5903AD}" dt="2026-07-15T00:57:16.436" v="676" actId="14100"/>
        <pc:sldMkLst>
          <pc:docMk/>
          <pc:sldMk cId="1009728490" sldId="337"/>
        </pc:sldMkLst>
        <pc:spChg chg="mod">
          <ac:chgData name="Kyle Thompson" userId="a46403999e7c196e" providerId="LiveId" clId="{062FBD68-D541-4523-A747-67EBFF5903AD}" dt="2026-07-15T00:51:33.416" v="625" actId="20577"/>
          <ac:spMkLst>
            <pc:docMk/>
            <pc:sldMk cId="1009728490" sldId="337"/>
            <ac:spMk id="2" creationId="{FC9B7E9E-82B4-42DD-5E2F-0F7E3560E9ED}"/>
          </ac:spMkLst>
        </pc:spChg>
        <pc:spChg chg="add mod">
          <ac:chgData name="Kyle Thompson" userId="a46403999e7c196e" providerId="LiveId" clId="{062FBD68-D541-4523-A747-67EBFF5903AD}" dt="2026-07-15T00:57:16.436" v="676" actId="14100"/>
          <ac:spMkLst>
            <pc:docMk/>
            <pc:sldMk cId="1009728490" sldId="337"/>
            <ac:spMk id="8" creationId="{5D1928F1-A894-EC83-55B3-8EB75A6D19C9}"/>
          </ac:spMkLst>
        </pc:spChg>
        <pc:spChg chg="mod">
          <ac:chgData name="Kyle Thompson" userId="a46403999e7c196e" providerId="LiveId" clId="{062FBD68-D541-4523-A747-67EBFF5903AD}" dt="2026-07-14T02:22:26.995" v="571" actId="1076"/>
          <ac:spMkLst>
            <pc:docMk/>
            <pc:sldMk cId="1009728490" sldId="337"/>
            <ac:spMk id="10" creationId="{00000000-0000-0000-0000-000000000000}"/>
          </ac:spMkLst>
        </pc:spChg>
        <pc:spChg chg="del mod">
          <ac:chgData name="Kyle Thompson" userId="a46403999e7c196e" providerId="LiveId" clId="{062FBD68-D541-4523-A747-67EBFF5903AD}" dt="2026-07-14T01:36:05.268" v="1" actId="478"/>
          <ac:spMkLst>
            <pc:docMk/>
            <pc:sldMk cId="1009728490" sldId="337"/>
            <ac:spMk id="11" creationId="{00000000-0000-0000-0000-000000000000}"/>
          </ac:spMkLst>
        </pc:spChg>
        <pc:graphicFrameChg chg="mod">
          <ac:chgData name="Kyle Thompson" userId="a46403999e7c196e" providerId="LiveId" clId="{062FBD68-D541-4523-A747-67EBFF5903AD}" dt="2026-07-14T02:22:33.413" v="572" actId="1076"/>
          <ac:graphicFrameMkLst>
            <pc:docMk/>
            <pc:sldMk cId="1009728490" sldId="337"/>
            <ac:graphicFrameMk id="4" creationId="{D764AD9F-9846-3280-F6F2-4D6EA9B06B12}"/>
          </ac:graphicFrameMkLst>
        </pc:graphicFrameChg>
        <pc:picChg chg="add del mod">
          <ac:chgData name="Kyle Thompson" userId="a46403999e7c196e" providerId="LiveId" clId="{062FBD68-D541-4523-A747-67EBFF5903AD}" dt="2026-07-15T00:52:40.028" v="627" actId="478"/>
          <ac:picMkLst>
            <pc:docMk/>
            <pc:sldMk cId="1009728490" sldId="337"/>
            <ac:picMk id="6" creationId="{6AA47A79-4F39-E09E-E9E6-1545D02ED0B6}"/>
          </ac:picMkLst>
        </pc:picChg>
        <pc:picChg chg="add mod">
          <ac:chgData name="Kyle Thompson" userId="a46403999e7c196e" providerId="LiveId" clId="{062FBD68-D541-4523-A747-67EBFF5903AD}" dt="2026-07-15T00:56:32.578" v="674" actId="688"/>
          <ac:picMkLst>
            <pc:docMk/>
            <pc:sldMk cId="1009728490" sldId="337"/>
            <ac:picMk id="7" creationId="{F2093EA0-829A-4D57-70A2-49FAF23A0254}"/>
          </ac:picMkLst>
        </pc:picChg>
      </pc:sldChg>
      <pc:sldChg chg="modSp mod">
        <pc:chgData name="Kyle Thompson" userId="a46403999e7c196e" providerId="LiveId" clId="{062FBD68-D541-4523-A747-67EBFF5903AD}" dt="2026-07-15T01:53:15.541" v="2454" actId="20577"/>
        <pc:sldMkLst>
          <pc:docMk/>
          <pc:sldMk cId="3897603636" sldId="344"/>
        </pc:sldMkLst>
        <pc:spChg chg="mod">
          <ac:chgData name="Kyle Thompson" userId="a46403999e7c196e" providerId="LiveId" clId="{062FBD68-D541-4523-A747-67EBFF5903AD}" dt="2026-07-15T01:16:54.092" v="1694" actId="20577"/>
          <ac:spMkLst>
            <pc:docMk/>
            <pc:sldMk cId="3897603636" sldId="344"/>
            <ac:spMk id="2" creationId="{FFC7D0EF-85AD-6755-C122-AA80BD8E4F7E}"/>
          </ac:spMkLst>
        </pc:spChg>
        <pc:spChg chg="mod">
          <ac:chgData name="Kyle Thompson" userId="a46403999e7c196e" providerId="LiveId" clId="{062FBD68-D541-4523-A747-67EBFF5903AD}" dt="2026-07-15T01:53:15.541" v="2454" actId="20577"/>
          <ac:spMkLst>
            <pc:docMk/>
            <pc:sldMk cId="3897603636" sldId="344"/>
            <ac:spMk id="50" creationId="{00000000-0000-0000-0000-000000000000}"/>
          </ac:spMkLst>
        </pc:spChg>
      </pc:sldChg>
      <pc:sldChg chg="modSp mod ord">
        <pc:chgData name="Kyle Thompson" userId="a46403999e7c196e" providerId="LiveId" clId="{062FBD68-D541-4523-A747-67EBFF5903AD}" dt="2026-07-15T01:54:44.642" v="2506" actId="20577"/>
        <pc:sldMkLst>
          <pc:docMk/>
          <pc:sldMk cId="2980916100" sldId="345"/>
        </pc:sldMkLst>
        <pc:spChg chg="mod">
          <ac:chgData name="Kyle Thompson" userId="a46403999e7c196e" providerId="LiveId" clId="{062FBD68-D541-4523-A747-67EBFF5903AD}" dt="2026-07-15T01:54:44.642" v="2506" actId="20577"/>
          <ac:spMkLst>
            <pc:docMk/>
            <pc:sldMk cId="2980916100" sldId="345"/>
            <ac:spMk id="2" creationId="{51EC7BCC-D718-53E5-FAFB-C6382C58A9EC}"/>
          </ac:spMkLst>
        </pc:spChg>
        <pc:spChg chg="mod">
          <ac:chgData name="Kyle Thompson" userId="a46403999e7c196e" providerId="LiveId" clId="{062FBD68-D541-4523-A747-67EBFF5903AD}" dt="2026-07-15T01:53:35.599" v="2461" actId="20577"/>
          <ac:spMkLst>
            <pc:docMk/>
            <pc:sldMk cId="2980916100" sldId="345"/>
            <ac:spMk id="50" creationId="{00000000-0000-0000-0000-000000000000}"/>
          </ac:spMkLst>
        </pc:spChg>
      </pc:sldChg>
      <pc:sldChg chg="modSp ord">
        <pc:chgData name="Kyle Thompson" userId="a46403999e7c196e" providerId="LiveId" clId="{062FBD68-D541-4523-A747-67EBFF5903AD}" dt="2026-07-15T01:03:31.871" v="1134"/>
        <pc:sldMkLst>
          <pc:docMk/>
          <pc:sldMk cId="3646540967" sldId="346"/>
        </pc:sldMkLst>
        <pc:spChg chg="mod">
          <ac:chgData name="Kyle Thompson" userId="a46403999e7c196e" providerId="LiveId" clId="{062FBD68-D541-4523-A747-67EBFF5903AD}" dt="2026-07-14T01:57:57.159" v="559" actId="20577"/>
          <ac:spMkLst>
            <pc:docMk/>
            <pc:sldMk cId="3646540967" sldId="346"/>
            <ac:spMk id="2" creationId="{A31880FB-EB4D-E975-14EC-783570BBEE51}"/>
          </ac:spMkLst>
        </pc:spChg>
      </pc:sldChg>
      <pc:sldChg chg="ord">
        <pc:chgData name="Kyle Thompson" userId="a46403999e7c196e" providerId="LiveId" clId="{062FBD68-D541-4523-A747-67EBFF5903AD}" dt="2026-07-15T01:03:40.991" v="1140"/>
        <pc:sldMkLst>
          <pc:docMk/>
          <pc:sldMk cId="964635776" sldId="347"/>
        </pc:sldMkLst>
      </pc:sldChg>
      <pc:sldChg chg="addSp modSp mod">
        <pc:chgData name="Kyle Thompson" userId="a46403999e7c196e" providerId="LiveId" clId="{062FBD68-D541-4523-A747-67EBFF5903AD}" dt="2026-07-15T01:53:28.279" v="2459" actId="20577"/>
        <pc:sldMkLst>
          <pc:docMk/>
          <pc:sldMk cId="3205598944" sldId="348"/>
        </pc:sldMkLst>
        <pc:spChg chg="mod">
          <ac:chgData name="Kyle Thompson" userId="a46403999e7c196e" providerId="LiveId" clId="{062FBD68-D541-4523-A747-67EBFF5903AD}" dt="2026-07-15T01:35:40.472" v="2384" actId="20577"/>
          <ac:spMkLst>
            <pc:docMk/>
            <pc:sldMk cId="3205598944" sldId="348"/>
            <ac:spMk id="2" creationId="{3607DDB2-D3F5-B1D4-D547-2E8623BDC83F}"/>
          </ac:spMkLst>
        </pc:spChg>
        <pc:spChg chg="add mod">
          <ac:chgData name="Kyle Thompson" userId="a46403999e7c196e" providerId="LiveId" clId="{062FBD68-D541-4523-A747-67EBFF5903AD}" dt="2026-07-15T01:53:28.279" v="2459" actId="20577"/>
          <ac:spMkLst>
            <pc:docMk/>
            <pc:sldMk cId="3205598944" sldId="348"/>
            <ac:spMk id="7" creationId="{F5CCD151-0570-CE9D-FD9B-1B3C9BF5BDC8}"/>
          </ac:spMkLst>
        </pc:spChg>
        <pc:picChg chg="add mod">
          <ac:chgData name="Kyle Thompson" userId="a46403999e7c196e" providerId="LiveId" clId="{062FBD68-D541-4523-A747-67EBFF5903AD}" dt="2026-07-15T01:35:50.215" v="2386" actId="1076"/>
          <ac:picMkLst>
            <pc:docMk/>
            <pc:sldMk cId="3205598944" sldId="348"/>
            <ac:picMk id="5" creationId="{06E45BDA-9697-18D1-2A6E-E4B870D459A5}"/>
          </ac:picMkLst>
        </pc:picChg>
      </pc:sldChg>
      <pc:sldChg chg="ord">
        <pc:chgData name="Kyle Thompson" userId="a46403999e7c196e" providerId="LiveId" clId="{062FBD68-D541-4523-A747-67EBFF5903AD}" dt="2026-07-15T01:11:15.080" v="1170"/>
        <pc:sldMkLst>
          <pc:docMk/>
          <pc:sldMk cId="3982444346" sldId="349"/>
        </pc:sldMkLst>
      </pc:sldChg>
      <pc:sldChg chg="modSp mod">
        <pc:chgData name="Kyle Thompson" userId="a46403999e7c196e" providerId="LiveId" clId="{062FBD68-D541-4523-A747-67EBFF5903AD}" dt="2026-07-15T01:56:18.408" v="2539" actId="5793"/>
        <pc:sldMkLst>
          <pc:docMk/>
          <pc:sldMk cId="174543781" sldId="350"/>
        </pc:sldMkLst>
        <pc:spChg chg="mod">
          <ac:chgData name="Kyle Thompson" userId="a46403999e7c196e" providerId="LiveId" clId="{062FBD68-D541-4523-A747-67EBFF5903AD}" dt="2026-07-15T01:56:18.408" v="2539" actId="5793"/>
          <ac:spMkLst>
            <pc:docMk/>
            <pc:sldMk cId="174543781" sldId="350"/>
            <ac:spMk id="2" creationId="{3C9000AC-D31D-312D-CD83-1E6486CB83A3}"/>
          </ac:spMkLst>
        </pc:spChg>
      </pc:sldChg>
      <pc:sldChg chg="addSp delSp modSp mod">
        <pc:chgData name="Kyle Thompson" userId="a46403999e7c196e" providerId="LiveId" clId="{062FBD68-D541-4523-A747-67EBFF5903AD}" dt="2026-07-15T01:56:46.680" v="2541" actId="20577"/>
        <pc:sldMkLst>
          <pc:docMk/>
          <pc:sldMk cId="2215409921" sldId="351"/>
        </pc:sldMkLst>
        <pc:spChg chg="mod">
          <ac:chgData name="Kyle Thompson" userId="a46403999e7c196e" providerId="LiveId" clId="{062FBD68-D541-4523-A747-67EBFF5903AD}" dt="2026-07-15T01:56:46.680" v="2541" actId="20577"/>
          <ac:spMkLst>
            <pc:docMk/>
            <pc:sldMk cId="2215409921" sldId="351"/>
            <ac:spMk id="2" creationId="{3457A8DA-1E94-B43C-6FEE-68DA538B5339}"/>
          </ac:spMkLst>
        </pc:spChg>
        <pc:spChg chg="add mod">
          <ac:chgData name="Kyle Thompson" userId="a46403999e7c196e" providerId="LiveId" clId="{062FBD68-D541-4523-A747-67EBFF5903AD}" dt="2026-07-15T01:52:34.495" v="2424" actId="20577"/>
          <ac:spMkLst>
            <pc:docMk/>
            <pc:sldMk cId="2215409921" sldId="351"/>
            <ac:spMk id="10" creationId="{4D3E6E1C-15C1-40BD-54ED-DF1CE00A6213}"/>
          </ac:spMkLst>
        </pc:spChg>
        <pc:spChg chg="add mod">
          <ac:chgData name="Kyle Thompson" userId="a46403999e7c196e" providerId="LiveId" clId="{062FBD68-D541-4523-A747-67EBFF5903AD}" dt="2026-07-15T01:52:47.822" v="2438" actId="20577"/>
          <ac:spMkLst>
            <pc:docMk/>
            <pc:sldMk cId="2215409921" sldId="351"/>
            <ac:spMk id="12" creationId="{0BFB714D-3425-E0BB-E422-4F29DC7D0498}"/>
          </ac:spMkLst>
        </pc:spChg>
        <pc:spChg chg="mod">
          <ac:chgData name="Kyle Thompson" userId="a46403999e7c196e" providerId="LiveId" clId="{062FBD68-D541-4523-A747-67EBFF5903AD}" dt="2026-07-15T01:24:31.415" v="2111" actId="1076"/>
          <ac:spMkLst>
            <pc:docMk/>
            <pc:sldMk cId="2215409921" sldId="351"/>
            <ac:spMk id="50" creationId="{00000000-0000-0000-0000-000000000000}"/>
          </ac:spMkLst>
        </pc:spChg>
        <pc:picChg chg="mod">
          <ac:chgData name="Kyle Thompson" userId="a46403999e7c196e" providerId="LiveId" clId="{062FBD68-D541-4523-A747-67EBFF5903AD}" dt="2026-07-15T01:24:21.708" v="2108" actId="1076"/>
          <ac:picMkLst>
            <pc:docMk/>
            <pc:sldMk cId="2215409921" sldId="351"/>
            <ac:picMk id="5" creationId="{00A0C15D-68B4-B1BB-2914-22DAF1023E43}"/>
          </ac:picMkLst>
        </pc:picChg>
        <pc:picChg chg="add mod">
          <ac:chgData name="Kyle Thompson" userId="a46403999e7c196e" providerId="LiveId" clId="{062FBD68-D541-4523-A747-67EBFF5903AD}" dt="2026-07-15T01:28:25.031" v="2137" actId="1076"/>
          <ac:picMkLst>
            <pc:docMk/>
            <pc:sldMk cId="2215409921" sldId="351"/>
            <ac:picMk id="6" creationId="{4F0E735F-40E3-EBF4-06F9-6DC974370C48}"/>
          </ac:picMkLst>
        </pc:picChg>
        <pc:picChg chg="add mod">
          <ac:chgData name="Kyle Thompson" userId="a46403999e7c196e" providerId="LiveId" clId="{062FBD68-D541-4523-A747-67EBFF5903AD}" dt="2026-07-15T01:26:03.820" v="2127" actId="1076"/>
          <ac:picMkLst>
            <pc:docMk/>
            <pc:sldMk cId="2215409921" sldId="351"/>
            <ac:picMk id="8" creationId="{DD364DB7-4697-729D-D7E3-E3FE63A61BEB}"/>
          </ac:picMkLst>
        </pc:picChg>
        <pc:picChg chg="add del mod">
          <ac:chgData name="Kyle Thompson" userId="a46403999e7c196e" providerId="LiveId" clId="{062FBD68-D541-4523-A747-67EBFF5903AD}" dt="2026-07-15T01:33:45.602" v="2274" actId="21"/>
          <ac:picMkLst>
            <pc:docMk/>
            <pc:sldMk cId="2215409921" sldId="351"/>
            <ac:picMk id="14" creationId="{54011361-D95D-B774-8632-0E45B73F20F1}"/>
          </ac:picMkLst>
        </pc:picChg>
      </pc:sldChg>
      <pc:sldChg chg="modSp mod ord">
        <pc:chgData name="Kyle Thompson" userId="a46403999e7c196e" providerId="LiveId" clId="{062FBD68-D541-4523-A747-67EBFF5903AD}" dt="2026-07-15T01:27:13.224" v="2129"/>
        <pc:sldMkLst>
          <pc:docMk/>
          <pc:sldMk cId="3251031342" sldId="352"/>
        </pc:sldMkLst>
        <pc:spChg chg="mod">
          <ac:chgData name="Kyle Thompson" userId="a46403999e7c196e" providerId="LiveId" clId="{062FBD68-D541-4523-A747-67EBFF5903AD}" dt="2026-07-14T02:24:57.008" v="611" actId="20577"/>
          <ac:spMkLst>
            <pc:docMk/>
            <pc:sldMk cId="3251031342" sldId="352"/>
            <ac:spMk id="50" creationId="{00000000-0000-0000-0000-000000000000}"/>
          </ac:spMkLst>
        </pc:spChg>
        <pc:spChg chg="mod">
          <ac:chgData name="Kyle Thompson" userId="a46403999e7c196e" providerId="LiveId" clId="{062FBD68-D541-4523-A747-67EBFF5903AD}" dt="2026-07-14T02:24:59.603" v="612" actId="20577"/>
          <ac:spMkLst>
            <pc:docMk/>
            <pc:sldMk cId="3251031342" sldId="352"/>
            <ac:spMk id="51" creationId="{00000000-0000-0000-0000-000000000000}"/>
          </ac:spMkLst>
        </pc:spChg>
      </pc:sldChg>
      <pc:sldChg chg="addSp delSp modSp mod">
        <pc:chgData name="Kyle Thompson" userId="a46403999e7c196e" providerId="LiveId" clId="{062FBD68-D541-4523-A747-67EBFF5903AD}" dt="2026-07-15T02:24:38.497" v="2963" actId="20577"/>
        <pc:sldMkLst>
          <pc:docMk/>
          <pc:sldMk cId="1488204935" sldId="353"/>
        </pc:sldMkLst>
        <pc:spChg chg="mod">
          <ac:chgData name="Kyle Thompson" userId="a46403999e7c196e" providerId="LiveId" clId="{062FBD68-D541-4523-A747-67EBFF5903AD}" dt="2026-07-15T02:24:38.497" v="2963" actId="20577"/>
          <ac:spMkLst>
            <pc:docMk/>
            <pc:sldMk cId="1488204935" sldId="353"/>
            <ac:spMk id="2" creationId="{AEF9518E-91C0-7F85-5537-7FA4E9780834}"/>
          </ac:spMkLst>
        </pc:spChg>
        <pc:spChg chg="add mod">
          <ac:chgData name="Kyle Thompson" userId="a46403999e7c196e" providerId="LiveId" clId="{062FBD68-D541-4523-A747-67EBFF5903AD}" dt="2026-07-15T02:08:52.282" v="2918" actId="1076"/>
          <ac:spMkLst>
            <pc:docMk/>
            <pc:sldMk cId="1488204935" sldId="353"/>
            <ac:spMk id="7" creationId="{AAF9B132-6DFC-8C26-77AA-9FB1F4E78180}"/>
          </ac:spMkLst>
        </pc:spChg>
        <pc:spChg chg="add del mod">
          <ac:chgData name="Kyle Thompson" userId="a46403999e7c196e" providerId="LiveId" clId="{062FBD68-D541-4523-A747-67EBFF5903AD}" dt="2026-07-15T02:07:16.692" v="2908" actId="478"/>
          <ac:spMkLst>
            <pc:docMk/>
            <pc:sldMk cId="1488204935" sldId="353"/>
            <ac:spMk id="12" creationId="{36740F98-FE10-FDBE-ABAA-C2B787C0786E}"/>
          </ac:spMkLst>
        </pc:spChg>
        <pc:spChg chg="mod">
          <ac:chgData name="Kyle Thompson" userId="a46403999e7c196e" providerId="LiveId" clId="{062FBD68-D541-4523-A747-67EBFF5903AD}" dt="2026-07-15T02:09:15.844" v="2950" actId="1035"/>
          <ac:spMkLst>
            <pc:docMk/>
            <pc:sldMk cId="1488204935" sldId="353"/>
            <ac:spMk id="50" creationId="{00000000-0000-0000-0000-000000000000}"/>
          </ac:spMkLst>
        </pc:spChg>
        <pc:spChg chg="mod">
          <ac:chgData name="Kyle Thompson" userId="a46403999e7c196e" providerId="LiveId" clId="{062FBD68-D541-4523-A747-67EBFF5903AD}" dt="2026-07-15T02:09:52.254" v="2952" actId="1076"/>
          <ac:spMkLst>
            <pc:docMk/>
            <pc:sldMk cId="1488204935" sldId="353"/>
            <ac:spMk id="51" creationId="{00000000-0000-0000-0000-000000000000}"/>
          </ac:spMkLst>
        </pc:spChg>
        <pc:graphicFrameChg chg="mod modGraphic">
          <ac:chgData name="Kyle Thompson" userId="a46403999e7c196e" providerId="LiveId" clId="{062FBD68-D541-4523-A747-67EBFF5903AD}" dt="2026-07-15T02:08:52.282" v="2918" actId="1076"/>
          <ac:graphicFrameMkLst>
            <pc:docMk/>
            <pc:sldMk cId="1488204935" sldId="353"/>
            <ac:graphicFrameMk id="4" creationId="{5460271C-C131-C635-8FC9-0F7898943794}"/>
          </ac:graphicFrameMkLst>
        </pc:graphicFrameChg>
        <pc:picChg chg="mod">
          <ac:chgData name="Kyle Thompson" userId="a46403999e7c196e" providerId="LiveId" clId="{062FBD68-D541-4523-A747-67EBFF5903AD}" dt="2026-07-15T02:09:15.844" v="2950" actId="1035"/>
          <ac:picMkLst>
            <pc:docMk/>
            <pc:sldMk cId="1488204935" sldId="353"/>
            <ac:picMk id="6" creationId="{FBC97E46-024C-B30A-9B51-2726CA101FB3}"/>
          </ac:picMkLst>
        </pc:picChg>
        <pc:picChg chg="mod">
          <ac:chgData name="Kyle Thompson" userId="a46403999e7c196e" providerId="LiveId" clId="{062FBD68-D541-4523-A747-67EBFF5903AD}" dt="2026-07-15T02:09:36.933" v="2951" actId="1076"/>
          <ac:picMkLst>
            <pc:docMk/>
            <pc:sldMk cId="1488204935" sldId="353"/>
            <ac:picMk id="9" creationId="{E3FF0366-C1E0-0AC9-5CA4-3435675FD370}"/>
          </ac:picMkLst>
        </pc:picChg>
        <pc:picChg chg="add del mod">
          <ac:chgData name="Kyle Thompson" userId="a46403999e7c196e" providerId="LiveId" clId="{062FBD68-D541-4523-A747-67EBFF5903AD}" dt="2026-07-15T02:07:14.405" v="2907" actId="478"/>
          <ac:picMkLst>
            <pc:docMk/>
            <pc:sldMk cId="1488204935" sldId="353"/>
            <ac:picMk id="10" creationId="{71308FB3-6C87-BE58-AF8A-2D0112D273F7}"/>
          </ac:picMkLst>
        </pc:picChg>
      </pc:sldChg>
      <pc:sldChg chg="addSp modSp mod">
        <pc:chgData name="Kyle Thompson" userId="a46403999e7c196e" providerId="LiveId" clId="{062FBD68-D541-4523-A747-67EBFF5903AD}" dt="2026-07-15T01:58:40.029" v="2621" actId="14100"/>
        <pc:sldMkLst>
          <pc:docMk/>
          <pc:sldMk cId="1634956647" sldId="354"/>
        </pc:sldMkLst>
        <pc:spChg chg="mod">
          <ac:chgData name="Kyle Thompson" userId="a46403999e7c196e" providerId="LiveId" clId="{062FBD68-D541-4523-A747-67EBFF5903AD}" dt="2026-07-15T01:57:24.121" v="2546" actId="5793"/>
          <ac:spMkLst>
            <pc:docMk/>
            <pc:sldMk cId="1634956647" sldId="354"/>
            <ac:spMk id="2" creationId="{820811DC-04DC-4265-75F9-275B03501B60}"/>
          </ac:spMkLst>
        </pc:spChg>
        <pc:spChg chg="add mod">
          <ac:chgData name="Kyle Thompson" userId="a46403999e7c196e" providerId="LiveId" clId="{062FBD68-D541-4523-A747-67EBFF5903AD}" dt="2026-07-15T01:58:40.029" v="2621" actId="14100"/>
          <ac:spMkLst>
            <pc:docMk/>
            <pc:sldMk cId="1634956647" sldId="354"/>
            <ac:spMk id="4" creationId="{F2F2B590-3B52-F78F-B76B-74BE0E43A2DE}"/>
          </ac:spMkLst>
        </pc:spChg>
        <pc:spChg chg="mod">
          <ac:chgData name="Kyle Thompson" userId="a46403999e7c196e" providerId="LiveId" clId="{062FBD68-D541-4523-A747-67EBFF5903AD}" dt="2026-07-14T02:25:16.991" v="618" actId="20577"/>
          <ac:spMkLst>
            <pc:docMk/>
            <pc:sldMk cId="1634956647" sldId="354"/>
            <ac:spMk id="50" creationId="{00000000-0000-0000-0000-000000000000}"/>
          </ac:spMkLst>
        </pc:spChg>
        <pc:graphicFrameChg chg="mod">
          <ac:chgData name="Kyle Thompson" userId="a46403999e7c196e" providerId="LiveId" clId="{062FBD68-D541-4523-A747-67EBFF5903AD}" dt="2026-07-15T01:57:28.445" v="2547" actId="1076"/>
          <ac:graphicFrameMkLst>
            <pc:docMk/>
            <pc:sldMk cId="1634956647" sldId="354"/>
            <ac:graphicFrameMk id="6" creationId="{98332B2C-42AC-0A43-4A17-20B708363F8C}"/>
          </ac:graphicFrameMkLst>
        </pc:graphicFrameChg>
        <pc:picChg chg="mod">
          <ac:chgData name="Kyle Thompson" userId="a46403999e7c196e" providerId="LiveId" clId="{062FBD68-D541-4523-A747-67EBFF5903AD}" dt="2026-07-14T01:47:47.591" v="181" actId="1076"/>
          <ac:picMkLst>
            <pc:docMk/>
            <pc:sldMk cId="1634956647" sldId="354"/>
            <ac:picMk id="5" creationId="{FA0936D1-23C2-9056-BB81-263847CD2FDB}"/>
          </ac:picMkLst>
        </pc:picChg>
      </pc:sldChg>
      <pc:sldChg chg="modSp mod">
        <pc:chgData name="Kyle Thompson" userId="a46403999e7c196e" providerId="LiveId" clId="{062FBD68-D541-4523-A747-67EBFF5903AD}" dt="2026-07-15T01:52:00.298" v="2410" actId="20577"/>
        <pc:sldMkLst>
          <pc:docMk/>
          <pc:sldMk cId="2579134564" sldId="355"/>
        </pc:sldMkLst>
        <pc:spChg chg="mod">
          <ac:chgData name="Kyle Thompson" userId="a46403999e7c196e" providerId="LiveId" clId="{062FBD68-D541-4523-A747-67EBFF5903AD}" dt="2026-07-15T01:37:49.765" v="2394" actId="14100"/>
          <ac:spMkLst>
            <pc:docMk/>
            <pc:sldMk cId="2579134564" sldId="355"/>
            <ac:spMk id="2" creationId="{6ED49764-4194-8BAF-ED2D-0077C66FA1BB}"/>
          </ac:spMkLst>
        </pc:spChg>
        <pc:spChg chg="mod">
          <ac:chgData name="Kyle Thompson" userId="a46403999e7c196e" providerId="LiveId" clId="{062FBD68-D541-4523-A747-67EBFF5903AD}" dt="2026-07-14T02:25:22.642" v="620" actId="20577"/>
          <ac:spMkLst>
            <pc:docMk/>
            <pc:sldMk cId="2579134564" sldId="355"/>
            <ac:spMk id="50" creationId="{00000000-0000-0000-0000-000000000000}"/>
          </ac:spMkLst>
        </pc:spChg>
        <pc:spChg chg="mod">
          <ac:chgData name="Kyle Thompson" userId="a46403999e7c196e" providerId="LiveId" clId="{062FBD68-D541-4523-A747-67EBFF5903AD}" dt="2026-07-14T02:25:25.132" v="622" actId="20577"/>
          <ac:spMkLst>
            <pc:docMk/>
            <pc:sldMk cId="2579134564" sldId="355"/>
            <ac:spMk id="51" creationId="{00000000-0000-0000-0000-000000000000}"/>
          </ac:spMkLst>
        </pc:spChg>
        <pc:spChg chg="mod">
          <ac:chgData name="Kyle Thompson" userId="a46403999e7c196e" providerId="LiveId" clId="{062FBD68-D541-4523-A747-67EBFF5903AD}" dt="2026-07-15T01:52:00.298" v="2410" actId="20577"/>
          <ac:spMkLst>
            <pc:docMk/>
            <pc:sldMk cId="2579134564" sldId="355"/>
            <ac:spMk id="52" creationId="{00000000-0000-0000-0000-000000000000}"/>
          </ac:spMkLst>
        </pc:spChg>
      </pc:sldChg>
      <pc:sldChg chg="modSp mod">
        <pc:chgData name="Kyle Thompson" userId="a46403999e7c196e" providerId="LiveId" clId="{062FBD68-D541-4523-A747-67EBFF5903AD}" dt="2026-07-14T01:52:55.363" v="539" actId="6549"/>
        <pc:sldMkLst>
          <pc:docMk/>
          <pc:sldMk cId="2871473612" sldId="357"/>
        </pc:sldMkLst>
        <pc:spChg chg="mod">
          <ac:chgData name="Kyle Thompson" userId="a46403999e7c196e" providerId="LiveId" clId="{062FBD68-D541-4523-A747-67EBFF5903AD}" dt="2026-07-14T01:52:55.363" v="539" actId="6549"/>
          <ac:spMkLst>
            <pc:docMk/>
            <pc:sldMk cId="2871473612" sldId="357"/>
            <ac:spMk id="2" creationId="{36CD50FE-2A47-404D-C816-C8077047F050}"/>
          </ac:spMkLst>
        </pc:spChg>
      </pc:sldChg>
      <pc:sldChg chg="modSp mod">
        <pc:chgData name="Kyle Thompson" userId="a46403999e7c196e" providerId="LiveId" clId="{062FBD68-D541-4523-A747-67EBFF5903AD}" dt="2026-07-14T02:13:42.252" v="566" actId="2710"/>
        <pc:sldMkLst>
          <pc:docMk/>
          <pc:sldMk cId="2871473612" sldId="358"/>
        </pc:sldMkLst>
        <pc:spChg chg="mod">
          <ac:chgData name="Kyle Thompson" userId="a46403999e7c196e" providerId="LiveId" clId="{062FBD68-D541-4523-A747-67EBFF5903AD}" dt="2026-07-14T02:13:42.252" v="566" actId="2710"/>
          <ac:spMkLst>
            <pc:docMk/>
            <pc:sldMk cId="2871473612" sldId="358"/>
            <ac:spMk id="60" creationId="{00000000-0000-0000-0000-000000000000}"/>
          </ac:spMkLst>
        </pc:spChg>
        <pc:spChg chg="mod">
          <ac:chgData name="Kyle Thompson" userId="a46403999e7c196e" providerId="LiveId" clId="{062FBD68-D541-4523-A747-67EBFF5903AD}" dt="2026-07-14T02:13:25.519" v="562" actId="21"/>
          <ac:spMkLst>
            <pc:docMk/>
            <pc:sldMk cId="2871473612" sldId="358"/>
            <ac:spMk id="61" creationId="{00000000-0000-0000-0000-000000000000}"/>
          </ac:spMkLst>
        </pc:spChg>
      </pc:sldChg>
      <pc:sldChg chg="new">
        <pc:chgData name="Kyle Thompson" userId="a46403999e7c196e" providerId="LiveId" clId="{062FBD68-D541-4523-A747-67EBFF5903AD}" dt="2026-07-14T02:12:20.847" v="561" actId="680"/>
        <pc:sldMkLst>
          <pc:docMk/>
          <pc:sldMk cId="2109359948" sldId="359"/>
        </pc:sldMkLst>
      </pc:sldChg>
      <pc:sldChg chg="addSp delSp modSp new mod">
        <pc:chgData name="Kyle Thompson" userId="a46403999e7c196e" providerId="LiveId" clId="{062FBD68-D541-4523-A747-67EBFF5903AD}" dt="2026-07-15T02:06:57.416" v="2906" actId="20577"/>
        <pc:sldMkLst>
          <pc:docMk/>
          <pc:sldMk cId="3576323633" sldId="359"/>
        </pc:sldMkLst>
        <pc:spChg chg="mod">
          <ac:chgData name="Kyle Thompson" userId="a46403999e7c196e" providerId="LiveId" clId="{062FBD68-D541-4523-A747-67EBFF5903AD}" dt="2026-07-15T01:55:26.472" v="2508" actId="20577"/>
          <ac:spMkLst>
            <pc:docMk/>
            <pc:sldMk cId="3576323633" sldId="359"/>
            <ac:spMk id="2" creationId="{AB0587E9-2E64-1C4F-0A75-F965AE5CE105}"/>
          </ac:spMkLst>
        </pc:spChg>
        <pc:spChg chg="mod">
          <ac:chgData name="Kyle Thompson" userId="a46403999e7c196e" providerId="LiveId" clId="{062FBD68-D541-4523-A747-67EBFF5903AD}" dt="2026-07-15T00:58:05.268" v="716" actId="20577"/>
          <ac:spMkLst>
            <pc:docMk/>
            <pc:sldMk cId="3576323633" sldId="359"/>
            <ac:spMk id="3" creationId="{AF9A6857-FEE7-AB34-3E48-22DB40C4996E}"/>
          </ac:spMkLst>
        </pc:spChg>
        <pc:spChg chg="add mod">
          <ac:chgData name="Kyle Thompson" userId="a46403999e7c196e" providerId="LiveId" clId="{062FBD68-D541-4523-A747-67EBFF5903AD}" dt="2026-07-15T02:06:57.416" v="2906" actId="20577"/>
          <ac:spMkLst>
            <pc:docMk/>
            <pc:sldMk cId="3576323633" sldId="359"/>
            <ac:spMk id="9" creationId="{7079A4A2-1ACF-BBF3-EE25-9D7092934C68}"/>
          </ac:spMkLst>
        </pc:spChg>
        <pc:picChg chg="add mod">
          <ac:chgData name="Kyle Thompson" userId="a46403999e7c196e" providerId="LiveId" clId="{062FBD68-D541-4523-A747-67EBFF5903AD}" dt="2026-07-15T02:05:08.134" v="2772" actId="1076"/>
          <ac:picMkLst>
            <pc:docMk/>
            <pc:sldMk cId="3576323633" sldId="359"/>
            <ac:picMk id="5" creationId="{676715B8-CA1D-37E7-8571-99EC2AB4940E}"/>
          </ac:picMkLst>
        </pc:picChg>
        <pc:picChg chg="add mod">
          <ac:chgData name="Kyle Thompson" userId="a46403999e7c196e" providerId="LiveId" clId="{062FBD68-D541-4523-A747-67EBFF5903AD}" dt="2026-07-15T02:05:48.907" v="2780" actId="1076"/>
          <ac:picMkLst>
            <pc:docMk/>
            <pc:sldMk cId="3576323633" sldId="359"/>
            <ac:picMk id="6" creationId="{A0AE6C1A-BEE3-64FC-A25C-126763132378}"/>
          </ac:picMkLst>
        </pc:picChg>
        <pc:picChg chg="add del mod">
          <ac:chgData name="Kyle Thompson" userId="a46403999e7c196e" providerId="LiveId" clId="{062FBD68-D541-4523-A747-67EBFF5903AD}" dt="2026-07-15T01:00:22.906" v="826" actId="478"/>
          <ac:picMkLst>
            <pc:docMk/>
            <pc:sldMk cId="3576323633" sldId="359"/>
            <ac:picMk id="7" creationId="{1D791B0A-8688-34CD-01C5-4E830E8F2C7E}"/>
          </ac:picMkLst>
        </pc:picChg>
      </pc:sldChg>
      <pc:sldChg chg="modSp new mod">
        <pc:chgData name="Kyle Thompson" userId="a46403999e7c196e" providerId="LiveId" clId="{062FBD68-D541-4523-A747-67EBFF5903AD}" dt="2026-07-15T01:15:39.156" v="1635" actId="5793"/>
        <pc:sldMkLst>
          <pc:docMk/>
          <pc:sldMk cId="2716938466" sldId="360"/>
        </pc:sldMkLst>
        <pc:spChg chg="mod">
          <ac:chgData name="Kyle Thompson" userId="a46403999e7c196e" providerId="LiveId" clId="{062FBD68-D541-4523-A747-67EBFF5903AD}" dt="2026-07-15T01:15:39.156" v="1635" actId="5793"/>
          <ac:spMkLst>
            <pc:docMk/>
            <pc:sldMk cId="2716938466" sldId="360"/>
            <ac:spMk id="2" creationId="{FBC23133-6D0B-F3BD-7AC0-D1E6D85E61C4}"/>
          </ac:spMkLst>
        </pc:spChg>
        <pc:spChg chg="mod">
          <ac:chgData name="Kyle Thompson" userId="a46403999e7c196e" providerId="LiveId" clId="{062FBD68-D541-4523-A747-67EBFF5903AD}" dt="2026-07-15T01:11:22.634" v="1192" actId="20577"/>
          <ac:spMkLst>
            <pc:docMk/>
            <pc:sldMk cId="2716938466" sldId="360"/>
            <ac:spMk id="3" creationId="{6B7CD397-5E25-7B27-C3EC-754832C2EEF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36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21141958" cy="109652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E78D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rgbClr val="E78D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640784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76C18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rgbClr val="076C18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7205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0347367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13102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7" r:id="rId3"/>
    <p:sldLayoutId id="2147483718" r:id="rId4"/>
    <p:sldLayoutId id="2147483715" r:id="rId5"/>
    <p:sldLayoutId id="2147483716" r:id="rId6"/>
    <p:sldLayoutId id="2147483710" r:id="rId7"/>
    <p:sldLayoutId id="2147483704" r:id="rId8"/>
    <p:sldLayoutId id="2147483711" r:id="rId9"/>
    <p:sldLayoutId id="2147483705" r:id="rId10"/>
    <p:sldLayoutId id="2147483712" r:id="rId11"/>
    <p:sldLayoutId id="2147483706" r:id="rId12"/>
    <p:sldLayoutId id="2147483713" r:id="rId13"/>
    <p:sldLayoutId id="2147483707" r:id="rId14"/>
    <p:sldLayoutId id="2147483714" r:id="rId15"/>
    <p:sldLayoutId id="2147483708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5862864"/>
            <a:ext cx="19594513" cy="6012917"/>
          </a:xfrm>
        </p:spPr>
        <p:txBody>
          <a:bodyPr/>
          <a:lstStyle/>
          <a:p>
            <a:r>
              <a:rPr lang="en-US" dirty="0"/>
              <a:t>Kyle Thompson and David Bevly, PhD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2296193"/>
            <a:ext cx="19604183" cy="1857155"/>
          </a:xfrm>
        </p:spPr>
        <p:txBody>
          <a:bodyPr/>
          <a:lstStyle/>
          <a:p>
            <a:r>
              <a:rPr lang="en-US" dirty="0"/>
              <a:t>Design and Testing of a Low-Cost Intelligent Emergency Stop System for Autonomous Ground Vehicles</a:t>
            </a:r>
          </a:p>
        </p:txBody>
      </p:sp>
    </p:spTree>
    <p:extLst>
      <p:ext uri="{BB962C8B-B14F-4D97-AF65-F5344CB8AC3E}">
        <p14:creationId xmlns:p14="http://schemas.microsoft.com/office/powerpoint/2010/main" val="414531117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29A2A-8AE2-C4D2-EC95-2347717D6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F9518E-91C0-7F85-5537-7FA4E97808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16273417" cy="10965254"/>
          </a:xfrm>
        </p:spPr>
        <p:txBody>
          <a:bodyPr/>
          <a:lstStyle/>
          <a:p>
            <a:r>
              <a:rPr lang="en-US" b="1" dirty="0"/>
              <a:t>1000-run Monte </a:t>
            </a:r>
            <a:r>
              <a:rPr lang="en-US" b="1"/>
              <a:t>Carlo setup (15 m/s): </a:t>
            </a:r>
            <a:endParaRPr lang="en-US" b="1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Controller uses expected values for vehicle [16]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Simulation model randomizes all vehicle model parameters</a:t>
            </a:r>
            <a:endParaRPr lang="en-US" b="1" dirty="0"/>
          </a:p>
          <a:p>
            <a:r>
              <a:rPr lang="en-US" b="1" dirty="0"/>
              <a:t>Results: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Tires never saturate and linear vehicle model remains stable under a wide variety of possible linear vehicle configurations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CC614-3045-C8CF-B5B8-76F06B4670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Simulation Sensitivity Analysis</a:t>
            </a:r>
          </a:p>
        </p:txBody>
      </p:sp>
      <p:pic>
        <p:nvPicPr>
          <p:cNvPr id="6" name="Picture 5" descr="mc_map.png">
            <a:extLst>
              <a:ext uri="{FF2B5EF4-FFF2-40B4-BE49-F238E27FC236}">
                <a16:creationId xmlns:a16="http://schemas.microsoft.com/office/drawing/2014/main" id="{FBC97E46-024C-B30A-9B51-2726CA101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451" y="7247773"/>
            <a:ext cx="6949440" cy="5212080"/>
          </a:xfrm>
          <a:prstGeom prst="rect">
            <a:avLst/>
          </a:prstGeom>
        </p:spPr>
      </p:pic>
      <p:pic>
        <p:nvPicPr>
          <p:cNvPr id="9" name="Picture 8" descr="mc_tire_front.png">
            <a:extLst>
              <a:ext uri="{FF2B5EF4-FFF2-40B4-BE49-F238E27FC236}">
                <a16:creationId xmlns:a16="http://schemas.microsoft.com/office/drawing/2014/main" id="{E3FF0366-C1E0-0AC9-5CA4-3435675FD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79835" y="7247773"/>
            <a:ext cx="6949440" cy="52120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460271C-C131-C635-8FC9-0F78989437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188665"/>
                  </p:ext>
                </p:extLst>
              </p:nvPr>
            </p:nvGraphicFramePr>
            <p:xfrm>
              <a:off x="16707174" y="3041891"/>
              <a:ext cx="7165005" cy="2983675"/>
            </p:xfrm>
            <a:graphic>
              <a:graphicData uri="http://schemas.openxmlformats.org/drawingml/2006/table">
                <a:tbl>
                  <a:tblPr firstRow="1" bandRow="1">
                    <a:tableStyleId>{2A488322-F2BA-4B5B-9748-0D474271808F}</a:tableStyleId>
                  </a:tblPr>
                  <a:tblGrid>
                    <a:gridCol w="2388335">
                      <a:extLst>
                        <a:ext uri="{9D8B030D-6E8A-4147-A177-3AD203B41FA5}">
                          <a16:colId xmlns:a16="http://schemas.microsoft.com/office/drawing/2014/main" val="3660469538"/>
                        </a:ext>
                      </a:extLst>
                    </a:gridCol>
                    <a:gridCol w="2388335">
                      <a:extLst>
                        <a:ext uri="{9D8B030D-6E8A-4147-A177-3AD203B41FA5}">
                          <a16:colId xmlns:a16="http://schemas.microsoft.com/office/drawing/2014/main" val="1325567844"/>
                        </a:ext>
                      </a:extLst>
                    </a:gridCol>
                    <a:gridCol w="2388335">
                      <a:extLst>
                        <a:ext uri="{9D8B030D-6E8A-4147-A177-3AD203B41FA5}">
                          <a16:colId xmlns:a16="http://schemas.microsoft.com/office/drawing/2014/main" val="301559179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Parameter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Controller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Sim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822794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b="0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b="0" smtClean="0">
                                  <a:latin typeface="Cambria Math" panose="02040503050406030204" pitchFamily="18" charset="0"/>
                                </a:rPr>
                                <m:t> (</m:t>
                              </m:r>
                              <m:r>
                                <m:rPr>
                                  <m:sty m:val="p"/>
                                </m:rPr>
                                <a:rPr lang="en-US" b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en-US" b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1.257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𝒩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(1.257, 0.2)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940246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 (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m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1.593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𝒩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(1.593, 0.2)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312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 (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kg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1857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𝒩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1857, 100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8949008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 (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kg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4292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𝒩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(4292, 200)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31056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lin"/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smtClean="0">
                                            <a:latin typeface="Cambria Math" panose="02040503050406030204" pitchFamily="18" charset="0"/>
                                          </a:rPr>
                                          <m:t>N</m:t>
                                        </m:r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smtClean="0">
                                            <a:latin typeface="Cambria Math" panose="02040503050406030204" pitchFamily="18" charset="0"/>
                                          </a:rPr>
                                          <m:t>rad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US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120000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𝒩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(120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, 12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32603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lin"/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smtClean="0">
                                            <a:latin typeface="Cambria Math" panose="02040503050406030204" pitchFamily="18" charset="0"/>
                                          </a:rPr>
                                          <m:t>N</m:t>
                                        </m:r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smtClean="0">
                                            <a:latin typeface="Cambria Math" panose="02040503050406030204" pitchFamily="18" charset="0"/>
                                          </a:rPr>
                                          <m:t>rad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US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184600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𝒩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(184.6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, 18.5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193514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Brake Efficiency</a:t>
                          </a:r>
                          <a:endParaRPr 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1.0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0.85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907573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460271C-C131-C635-8FC9-0F78989437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188665"/>
                  </p:ext>
                </p:extLst>
              </p:nvPr>
            </p:nvGraphicFramePr>
            <p:xfrm>
              <a:off x="16707174" y="3041891"/>
              <a:ext cx="7165005" cy="2983675"/>
            </p:xfrm>
            <a:graphic>
              <a:graphicData uri="http://schemas.openxmlformats.org/drawingml/2006/table">
                <a:tbl>
                  <a:tblPr firstRow="1" bandRow="1">
                    <a:tableStyleId>{2A488322-F2BA-4B5B-9748-0D474271808F}</a:tableStyleId>
                  </a:tblPr>
                  <a:tblGrid>
                    <a:gridCol w="2388335">
                      <a:extLst>
                        <a:ext uri="{9D8B030D-6E8A-4147-A177-3AD203B41FA5}">
                          <a16:colId xmlns:a16="http://schemas.microsoft.com/office/drawing/2014/main" val="3660469538"/>
                        </a:ext>
                      </a:extLst>
                    </a:gridCol>
                    <a:gridCol w="2388335">
                      <a:extLst>
                        <a:ext uri="{9D8B030D-6E8A-4147-A177-3AD203B41FA5}">
                          <a16:colId xmlns:a16="http://schemas.microsoft.com/office/drawing/2014/main" val="1325567844"/>
                        </a:ext>
                      </a:extLst>
                    </a:gridCol>
                    <a:gridCol w="2388335">
                      <a:extLst>
                        <a:ext uri="{9D8B030D-6E8A-4147-A177-3AD203B41FA5}">
                          <a16:colId xmlns:a16="http://schemas.microsoft.com/office/drawing/2014/main" val="301559179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Parameter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Controller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Sim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822794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55" t="-106557" r="-200765" b="-6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6557" r="-100254" b="-6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510" t="-106557" r="-510" b="-6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940246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55" t="-206557" r="-200765" b="-5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6557" r="-100254" b="-5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510" t="-206557" r="-510" b="-5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5312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55" t="-306557" r="-200765" b="-4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06557" r="-100254" b="-4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510" t="-306557" r="-510" b="-4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49008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55" t="-406557" r="-200765" b="-3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06557" r="-100254" b="-383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510" t="-406557" r="-510" b="-3836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93105645"/>
                      </a:ext>
                    </a:extLst>
                  </a:tr>
                  <a:tr h="38779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55" t="-482813" r="-200765" b="-26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82813" r="-100254" b="-26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510" t="-482813" r="-510" b="-2656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32603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55" t="-611475" r="-200765" b="-1786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611475" r="-100254" b="-1786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510" t="-611475" r="-510" b="-1786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193514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Brake Efficiency</a:t>
                          </a:r>
                          <a:endParaRPr 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711475" r="-100254" b="-786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510" t="-711475" r="-510" b="-786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907573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0" name="Caption 50"/>
          <p:cNvSpPr txBox="1"/>
          <p:nvPr/>
        </p:nvSpPr>
        <p:spPr>
          <a:xfrm>
            <a:off x="5038445" y="12459852"/>
            <a:ext cx="6949441" cy="42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10: </a:t>
            </a:r>
            <a:r>
              <a:rPr lang="en-US" sz="13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Monte Carlo Path Tracking Results (1000 runs)</a:t>
            </a:r>
          </a:p>
        </p:txBody>
      </p:sp>
      <p:sp>
        <p:nvSpPr>
          <p:cNvPr id="51" name="Caption 51"/>
          <p:cNvSpPr txBox="1"/>
          <p:nvPr/>
        </p:nvSpPr>
        <p:spPr>
          <a:xfrm>
            <a:off x="12779835" y="12484346"/>
            <a:ext cx="6949440" cy="42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11: </a:t>
            </a:r>
            <a:r>
              <a:rPr lang="en-US" sz="13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Monte Carlo Front Tire Forces (1000 runs)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95D67801-FBCC-4D33-B45D-9B5EA24AD503}" type="slidenum">
              <a:rPr lang="en-US" sz="1800">
                <a:solidFill>
                  <a:srgbClr val="404040"/>
                </a:solidFill>
              </a:rPr>
              <a:t>10</a:t>
            </a:fld>
            <a:endParaRPr lang="en-US" sz="1800">
              <a:solidFill>
                <a:srgbClr val="40404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F9B132-6DFC-8C26-77AA-9FB1F4E78180}"/>
              </a:ext>
            </a:extLst>
          </p:cNvPr>
          <p:cNvSpPr txBox="1"/>
          <p:nvPr/>
        </p:nvSpPr>
        <p:spPr>
          <a:xfrm>
            <a:off x="16707173" y="2385301"/>
            <a:ext cx="716500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Vehicle Model Parameters</a:t>
            </a:r>
          </a:p>
        </p:txBody>
      </p:sp>
    </p:spTree>
    <p:extLst>
      <p:ext uri="{BB962C8B-B14F-4D97-AF65-F5344CB8AC3E}">
        <p14:creationId xmlns:p14="http://schemas.microsoft.com/office/powerpoint/2010/main" val="148820493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0811DC-04DC-4265-75F9-275B03501B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11896357" cy="10965254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Live tests were conducted on a </a:t>
            </a:r>
            <a:r>
              <a:rPr lang="en-US" dirty="0" err="1"/>
              <a:t>DataSpeed</a:t>
            </a:r>
            <a:r>
              <a:rPr lang="en-US" dirty="0"/>
              <a:t> Lincoln MKZ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Computation hardware used was a Raspberry Pi Zero2.</a:t>
            </a:r>
          </a:p>
          <a:p>
            <a:r>
              <a:rPr lang="en-US" dirty="0"/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Experiment: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Single lane change with a 4-meter offset between lane centers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Estops triggered at 30 mph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4E9D5-276A-4928-EE9C-F04F3D115D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Live Testing</a:t>
            </a:r>
          </a:p>
        </p:txBody>
      </p:sp>
      <p:pic>
        <p:nvPicPr>
          <p:cNvPr id="5" name="Picture 4" descr="p11_img0_1064x474.png">
            <a:extLst>
              <a:ext uri="{FF2B5EF4-FFF2-40B4-BE49-F238E27FC236}">
                <a16:creationId xmlns:a16="http://schemas.microsoft.com/office/drawing/2014/main" id="{FA0936D1-23C2-9056-BB81-263847CD2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0113" y="3835614"/>
            <a:ext cx="11338560" cy="5051201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332B2C-42AC-0A43-4A17-20B708363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159701"/>
              </p:ext>
            </p:extLst>
          </p:nvPr>
        </p:nvGraphicFramePr>
        <p:xfrm>
          <a:off x="715327" y="5667250"/>
          <a:ext cx="10141256" cy="2078785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535314">
                  <a:extLst>
                    <a:ext uri="{9D8B030D-6E8A-4147-A177-3AD203B41FA5}">
                      <a16:colId xmlns:a16="http://schemas.microsoft.com/office/drawing/2014/main" val="1917138393"/>
                    </a:ext>
                  </a:extLst>
                </a:gridCol>
                <a:gridCol w="2535314">
                  <a:extLst>
                    <a:ext uri="{9D8B030D-6E8A-4147-A177-3AD203B41FA5}">
                      <a16:colId xmlns:a16="http://schemas.microsoft.com/office/drawing/2014/main" val="2964952417"/>
                    </a:ext>
                  </a:extLst>
                </a:gridCol>
                <a:gridCol w="2535314">
                  <a:extLst>
                    <a:ext uri="{9D8B030D-6E8A-4147-A177-3AD203B41FA5}">
                      <a16:colId xmlns:a16="http://schemas.microsoft.com/office/drawing/2014/main" val="69151916"/>
                    </a:ext>
                  </a:extLst>
                </a:gridCol>
                <a:gridCol w="2535314">
                  <a:extLst>
                    <a:ext uri="{9D8B030D-6E8A-4147-A177-3AD203B41FA5}">
                      <a16:colId xmlns:a16="http://schemas.microsoft.com/office/drawing/2014/main" val="2274761978"/>
                    </a:ext>
                  </a:extLst>
                </a:gridCol>
              </a:tblGrid>
              <a:tr h="41575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Board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Processor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959573"/>
                  </a:ext>
                </a:extLst>
              </a:tr>
              <a:tr h="41575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Teensy 4.1 [17]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$39.60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1024 KB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600 MHz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3704255"/>
                  </a:ext>
                </a:extLst>
              </a:tr>
              <a:tr h="41575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RPi Pico 2 [18]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520 KB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150 MHz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011325"/>
                  </a:ext>
                </a:extLst>
              </a:tr>
              <a:tr h="41575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RPi Zero 2 [19]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512 MB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GHz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185762"/>
                  </a:ext>
                </a:extLst>
              </a:tr>
              <a:tr h="41575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RPi 4 1GB [20]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GB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1.8 GHz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4293313"/>
                  </a:ext>
                </a:extLst>
              </a:tr>
            </a:tbl>
          </a:graphicData>
        </a:graphic>
      </p:graphicFrame>
      <p:sp>
        <p:nvSpPr>
          <p:cNvPr id="50" name="Caption 50"/>
          <p:cNvSpPr txBox="1"/>
          <p:nvPr/>
        </p:nvSpPr>
        <p:spPr>
          <a:xfrm>
            <a:off x="12330113" y="8948314"/>
            <a:ext cx="11338560" cy="70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12: </a:t>
            </a:r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DataSpeed Lincoln MKZ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9533B0F1-9022-4F85-8DAB-588800A9D6BB}" type="slidenum">
              <a:rPr lang="en-US" sz="1800">
                <a:solidFill>
                  <a:srgbClr val="404040"/>
                </a:solidFill>
              </a:rPr>
              <a:t>11</a:t>
            </a:fld>
            <a:endParaRPr lang="en-US" sz="1800">
              <a:solidFill>
                <a:srgbClr val="40404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F2B590-3B52-F78F-B76B-74BE0E43A2DE}"/>
              </a:ext>
            </a:extLst>
          </p:cNvPr>
          <p:cNvSpPr txBox="1"/>
          <p:nvPr/>
        </p:nvSpPr>
        <p:spPr>
          <a:xfrm>
            <a:off x="715328" y="5010659"/>
            <a:ext cx="1014125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Processor Spec Comparison</a:t>
            </a:r>
          </a:p>
        </p:txBody>
      </p:sp>
    </p:spTree>
    <p:extLst>
      <p:ext uri="{BB962C8B-B14F-4D97-AF65-F5344CB8AC3E}">
        <p14:creationId xmlns:p14="http://schemas.microsoft.com/office/powerpoint/2010/main" val="163495664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DCB57F-879A-E46D-269F-BB76B53C4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75B0E-F840-3303-D0D5-934DC7DAF0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Live Test Demonstration</a:t>
            </a:r>
          </a:p>
        </p:txBody>
      </p:sp>
      <p:pic>
        <p:nvPicPr>
          <p:cNvPr id="4" name="IMG_9612 2.MOV">
            <a:hlinkClick r:id="" action="ppaction://media"/>
            <a:extLst>
              <a:ext uri="{FF2B5EF4-FFF2-40B4-BE49-F238E27FC236}">
                <a16:creationId xmlns:a16="http://schemas.microsoft.com/office/drawing/2014/main" id="{3DADE32E-0067-C634-FAAC-844D8960DC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45107" y="1519092"/>
            <a:ext cx="19493786" cy="109652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EE49EFEB-799C-44D1-A589-FD0253A78CA5}" type="slidenum">
              <a:rPr lang="en-US" sz="1800">
                <a:solidFill>
                  <a:srgbClr val="404040"/>
                </a:solidFill>
              </a:rPr>
              <a:t>12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9227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D49764-4194-8BAF-ED2D-0077C66FA1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5" y="1519092"/>
            <a:ext cx="22230301" cy="10965254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Estop system safely stopped the vehicle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Lateral position tracking error never exceeded 15 cm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Longitudinal control demonstrates initial steep deceleration followed by the lighter deceleration and tracks well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E73DEE-6FA3-B0C1-FD5B-B0233EC894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Live Test Results</a:t>
            </a:r>
          </a:p>
        </p:txBody>
      </p:sp>
      <p:pic>
        <p:nvPicPr>
          <p:cNvPr id="5" name="Picture 4" descr="experiment_geoplot.png">
            <a:extLst>
              <a:ext uri="{FF2B5EF4-FFF2-40B4-BE49-F238E27FC236}">
                <a16:creationId xmlns:a16="http://schemas.microsoft.com/office/drawing/2014/main" id="{ABE093D3-EB0A-A2A2-E7CF-BCC487F4B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7173" y="6858000"/>
            <a:ext cx="6949440" cy="5212080"/>
          </a:xfrm>
          <a:prstGeom prst="rect">
            <a:avLst/>
          </a:prstGeom>
        </p:spPr>
      </p:pic>
      <p:pic>
        <p:nvPicPr>
          <p:cNvPr id="7" name="Picture 6" descr="experiment_position_error.png">
            <a:extLst>
              <a:ext uri="{FF2B5EF4-FFF2-40B4-BE49-F238E27FC236}">
                <a16:creationId xmlns:a16="http://schemas.microsoft.com/office/drawing/2014/main" id="{E68F58DC-3668-5C1B-5C20-532DCB32B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87" y="6858000"/>
            <a:ext cx="6949440" cy="5212080"/>
          </a:xfrm>
          <a:prstGeom prst="rect">
            <a:avLst/>
          </a:prstGeom>
        </p:spPr>
      </p:pic>
      <p:pic>
        <p:nvPicPr>
          <p:cNvPr id="9" name="Picture 8" descr="experiment_velocity.png">
            <a:extLst>
              <a:ext uri="{FF2B5EF4-FFF2-40B4-BE49-F238E27FC236}">
                <a16:creationId xmlns:a16="http://schemas.microsoft.com/office/drawing/2014/main" id="{D4C03EB6-551B-B14F-E56B-C36229F5F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5022" y="6858000"/>
            <a:ext cx="6583680" cy="4937760"/>
          </a:xfrm>
          <a:prstGeom prst="rect">
            <a:avLst/>
          </a:prstGeom>
        </p:spPr>
      </p:pic>
      <p:sp>
        <p:nvSpPr>
          <p:cNvPr id="50" name="Caption 50"/>
          <p:cNvSpPr txBox="1"/>
          <p:nvPr/>
        </p:nvSpPr>
        <p:spPr>
          <a:xfrm>
            <a:off x="727387" y="12140000"/>
            <a:ext cx="6949440" cy="70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13: </a:t>
            </a:r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Experimental Position Tracking Error (30 mph)</a:t>
            </a:r>
          </a:p>
        </p:txBody>
      </p:sp>
      <p:sp>
        <p:nvSpPr>
          <p:cNvPr id="51" name="Caption 51"/>
          <p:cNvSpPr txBox="1"/>
          <p:nvPr/>
        </p:nvSpPr>
        <p:spPr>
          <a:xfrm>
            <a:off x="8525022" y="12140000"/>
            <a:ext cx="6583680" cy="70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14: </a:t>
            </a:r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Experimental Velocity Response (30 mph)</a:t>
            </a:r>
          </a:p>
        </p:txBody>
      </p:sp>
      <p:sp>
        <p:nvSpPr>
          <p:cNvPr id="52" name="Caption 52"/>
          <p:cNvSpPr txBox="1"/>
          <p:nvPr/>
        </p:nvSpPr>
        <p:spPr>
          <a:xfrm>
            <a:off x="16707173" y="12140000"/>
            <a:ext cx="6949440" cy="70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15: </a:t>
            </a:r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Experimental Estop Maneuver (30 mph)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69794445-4FE3-4B73-A4CF-CCCC3EC138FA}" type="slidenum">
              <a:rPr lang="en-US" sz="1800">
                <a:solidFill>
                  <a:srgbClr val="404040"/>
                </a:solidFill>
              </a:rPr>
              <a:t>13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13456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CD50FE-2A47-404D-C816-C8077047F0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optimal estop framework has been shown to safely stop an autonomous vehicle while running on $15 computation hardware [8]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algorithms have been shown to work in simulation on a wide variety of vehicle configurations, showing that highly accurate model parameters are not needed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Future developments include combining lateral and longitudinal planning and control into a single optimizer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Adapting LQR weights via velocity-based gain scheduling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50402-3AAA-BE33-9B70-57841E0066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Conclusions &amp; Future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BE385410-5312-4A3A-A376-F0C78D7ABE84}" type="slidenum">
              <a:rPr lang="en-US" sz="1800">
                <a:solidFill>
                  <a:srgbClr val="404040"/>
                </a:solidFill>
              </a:rPr>
              <a:t>14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47361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50402-3AAA-BE33-9B70-57841E0066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60" name="References Left"/>
          <p:cNvSpPr txBox="1"/>
          <p:nvPr/>
        </p:nvSpPr>
        <p:spPr>
          <a:xfrm>
            <a:off x="433756" y="1650000"/>
            <a:ext cx="22026194" cy="1100000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/>
          <a:p>
            <a:pPr marL="457200" indent="-457200" algn="l">
              <a:lnSpc>
                <a:spcPct val="200000"/>
              </a:lnSpc>
              <a:buNone/>
            </a:pPr>
            <a:r>
              <a:rPr lang="en-US" sz="1600" b="1" dirty="0"/>
              <a:t>[1] </a:t>
            </a:r>
            <a:r>
              <a:rPr lang="en-US" sz="1600" dirty="0"/>
              <a:t>F. Favaró, S. Eurich, and N. Nader, “Autonomous vehicles’ disengagements: Trends, triggers, and regulatory limitations,” Accident Analysis &amp; Prevention, vol. 110, pp. 136–148, 2018.</a:t>
            </a:r>
          </a:p>
          <a:p>
            <a:pPr marL="457200" indent="-457200" algn="l">
              <a:lnSpc>
                <a:spcPct val="200000"/>
              </a:lnSpc>
              <a:buNone/>
            </a:pPr>
            <a:r>
              <a:rPr lang="en-US" sz="1600" b="1" dirty="0"/>
              <a:t>[2] </a:t>
            </a:r>
            <a:r>
              <a:rPr lang="en-US" sz="1600" dirty="0"/>
              <a:t>H. Li, T. Zheng, F. Xia, L. Gao, Q. Ye, and Z. Guo, “Emergency collision avoidance strategy for autonomous vehicles based on steering and differential braking,” Scientific Reports, vol. 12, p. 22647, 2022.</a:t>
            </a:r>
          </a:p>
          <a:p>
            <a:pPr marL="457200" indent="-457200" algn="l">
              <a:lnSpc>
                <a:spcPct val="200000"/>
              </a:lnSpc>
              <a:buNone/>
            </a:pPr>
            <a:r>
              <a:rPr lang="en-US" sz="1600" b="1" dirty="0"/>
              <a:t>[3] </a:t>
            </a:r>
            <a:r>
              <a:rPr lang="en-US" sz="1600" dirty="0"/>
              <a:t>S. Kwon, C. Jung, T. Choi, Y. Oh, and B. You, “Autonomous emergency stop system,” in 2014 IEEE Intelligent Vehicles Symposium Proceedings, pp. 444–449, IEEE, 2014.</a:t>
            </a:r>
          </a:p>
          <a:p>
            <a:pPr marL="457200" indent="-457200" algn="l">
              <a:lnSpc>
                <a:spcPct val="200000"/>
              </a:lnSpc>
              <a:buNone/>
            </a:pPr>
            <a:r>
              <a:rPr lang="en-US" sz="1600" b="1" dirty="0"/>
              <a:t>[4] </a:t>
            </a:r>
            <a:r>
              <a:rPr lang="en-US" sz="1600" dirty="0"/>
              <a:t>H. Pan, M. Luo, J. Wang, T. Huang, and W. Sun, “A Safe Motion Planning and Reliable Control Framework for Autonomous Vehicles,” IEEE Transactions on Intelligent Vehicles, vol. 9, no. 4, pp. 4780–4793, 2024.</a:t>
            </a:r>
          </a:p>
          <a:p>
            <a:pPr marL="457200" indent="-457200" algn="l">
              <a:lnSpc>
                <a:spcPct val="200000"/>
              </a:lnSpc>
              <a:buNone/>
            </a:pPr>
            <a:r>
              <a:rPr lang="en-US" sz="1600" b="1" dirty="0"/>
              <a:t>[5] </a:t>
            </a:r>
            <a:r>
              <a:rPr lang="en-US" sz="1600" dirty="0"/>
              <a:t>E. Lowe and L. Guvenc, “Autonomous Vehicle Emergency Obstacle Avoidance Maneuver Framework at Highway Speeds,” Electronics, vol. 12, p. 4765, 2023.</a:t>
            </a:r>
          </a:p>
          <a:p>
            <a:pPr marL="457200" indent="-457200" algn="l">
              <a:lnSpc>
                <a:spcPct val="200000"/>
              </a:lnSpc>
              <a:buNone/>
            </a:pPr>
            <a:r>
              <a:rPr lang="en-US" sz="1600" b="1" dirty="0"/>
              <a:t>[6] </a:t>
            </a:r>
            <a:r>
              <a:rPr lang="en-US" sz="1600" dirty="0"/>
              <a:t>R. Krauss, “Combining Raspberry Pi and Arduino to form a low-cost, real-time autonomous vehicle platform,” in 2016 American Control Conference (ACC), pp. 6628–6633, IEEE, 2016.</a:t>
            </a:r>
          </a:p>
          <a:p>
            <a:pPr marL="457200" indent="-457200" algn="l">
              <a:lnSpc>
                <a:spcPct val="200000"/>
              </a:lnSpc>
              <a:buNone/>
            </a:pPr>
            <a:r>
              <a:rPr lang="en-US" sz="1600" b="1" dirty="0"/>
              <a:t>[7] </a:t>
            </a:r>
            <a:r>
              <a:rPr lang="en-US" sz="1600" dirty="0"/>
              <a:t>J. R. Ziehn et al., “General Fail-Safe Emergency Stopping for Highly-Automated Vehicles,” in Tagung Automatisiertes Fahren 2019, 2019.</a:t>
            </a:r>
          </a:p>
          <a:p>
            <a:pPr marL="457200" indent="-457200" algn="l">
              <a:lnSpc>
                <a:spcPct val="200000"/>
              </a:lnSpc>
              <a:buNone/>
            </a:pPr>
            <a:r>
              <a:rPr lang="en-US" sz="1600" b="1" dirty="0"/>
              <a:t>[8] </a:t>
            </a:r>
            <a:r>
              <a:rPr lang="en-US" sz="1600" dirty="0"/>
              <a:t>K. Thompson, “Intelligent Emergency Stop System for Autonomous Ground Vehicles Using Minimum Jerk Trajectories and Path Tracking Linear Quadratic Regulator,” Master’s thesis, Auburn University, 2025.</a:t>
            </a:r>
          </a:p>
          <a:p>
            <a:pPr marL="457200" indent="-457200" algn="l">
              <a:lnSpc>
                <a:spcPct val="200000"/>
              </a:lnSpc>
              <a:buNone/>
            </a:pPr>
            <a:r>
              <a:rPr lang="en-US" sz="1600" b="1" dirty="0"/>
              <a:t>[9] </a:t>
            </a:r>
            <a:r>
              <a:rPr lang="en-US" sz="1600" dirty="0"/>
              <a:t>R. Rajamani, Vehicle Dynamics and Control. Boston, MA: Springer US, 2012.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[10] </a:t>
            </a:r>
            <a:r>
              <a:rPr lang="en-US" sz="1600" dirty="0"/>
              <a:t>T. D. Gillespie, Fundamentals of Vehicle Dynamics. Society of Automotive Engineers, 1992.</a:t>
            </a:r>
            <a:r>
              <a:rPr lang="en-US" sz="1600" b="1" dirty="0"/>
              <a:t> 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[11] </a:t>
            </a:r>
            <a:r>
              <a:rPr lang="en-US" sz="1600" dirty="0"/>
              <a:t>R. N. </a:t>
            </a:r>
            <a:r>
              <a:rPr lang="en-US" sz="1600" dirty="0" err="1"/>
              <a:t>Jazar</a:t>
            </a:r>
            <a:r>
              <a:rPr lang="en-US" sz="1600" dirty="0"/>
              <a:t>, Vehicle Dynamics: Theory and Applications. New York, NY: Springer, 2009.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[12] </a:t>
            </a:r>
            <a:r>
              <a:rPr lang="en-US" sz="1600" dirty="0"/>
              <a:t>N. V. M. Veerapaneni, “Real-time Minimum Jerk Optimal Trajectory Synthesis and Tracking for Ground Vehicle Applications,” Master’s thesis, University of Texas at Arlington, 2017.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[13] </a:t>
            </a:r>
            <a:r>
              <a:rPr lang="en-US" sz="1600" dirty="0"/>
              <a:t>D. Mellinger and V. Kumar, “Minimum snap trajectory generation and control for quadrotors,” in 2011 IEEE International Conference on Robotics and Automation, pp. 2520–2525, IEEE, 2011.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[14] </a:t>
            </a:r>
            <a:r>
              <a:rPr lang="en-US" sz="1600" dirty="0"/>
              <a:t>R. F. Stengel, Optimal Control and Estimation. New York: Dover Publications Inc., 1994.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[15] </a:t>
            </a:r>
            <a:r>
              <a:rPr lang="en-US" sz="1600" dirty="0"/>
              <a:t>A. </a:t>
            </a:r>
            <a:r>
              <a:rPr lang="en-US" sz="1600" dirty="0" err="1"/>
              <a:t>Bhoraskar</a:t>
            </a:r>
            <a:r>
              <a:rPr lang="en-US" sz="1600" dirty="0"/>
              <a:t> and P. Sakthivel, “A review and a comparison of </a:t>
            </a:r>
            <a:r>
              <a:rPr lang="en-US" sz="1600" dirty="0" err="1"/>
              <a:t>Dugoff</a:t>
            </a:r>
            <a:r>
              <a:rPr lang="en-US" sz="1600" dirty="0"/>
              <a:t> and modified </a:t>
            </a:r>
            <a:r>
              <a:rPr lang="en-US" sz="1600" dirty="0" err="1"/>
              <a:t>Dugoff</a:t>
            </a:r>
            <a:r>
              <a:rPr lang="en-US" sz="1600" dirty="0"/>
              <a:t> formula with Magic formula,” in 2017 International Conference on Nascent Technologies in Engineering (ICNTE), pp. 1–4, IEEE, 2017.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[16] </a:t>
            </a:r>
            <a:r>
              <a:rPr lang="en-US" sz="1600" dirty="0"/>
              <a:t>R. Brothers, “Path Following and Obstacle Avoidance for Autonomous Ground Vehicles Using Nonlinear Model Predictive Control,” Master’s thesis, Auburn University, 2020.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[17] </a:t>
            </a:r>
            <a:r>
              <a:rPr lang="en-US" sz="1600" dirty="0"/>
              <a:t>PJRC, “Teensy 4.1 Development Board.” https://www.pjrc.com/store/teensy41.html. Accessed: 2024-11-21.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[18] </a:t>
            </a:r>
            <a:r>
              <a:rPr lang="en-US" sz="1600" dirty="0"/>
              <a:t>Raspberry Pi, Raspberry Pi Pico 2 Datasheet. Raspberry Pi, 2024.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[19] </a:t>
            </a:r>
            <a:r>
              <a:rPr lang="en-US" sz="1600" dirty="0"/>
              <a:t>Raspberry Pi, “Raspberry Pi Zero 2 W.” https://www.raspberrypi.com/products/raspberry-pi-zero-2-w/. Accessed: 2024-11-21.</a:t>
            </a:r>
          </a:p>
          <a:p>
            <a:pPr marL="457200" indent="-457200" algn="l">
              <a:lnSpc>
                <a:spcPct val="200000"/>
              </a:lnSpc>
            </a:pPr>
            <a:r>
              <a:rPr lang="en-US" sz="1600" b="1" dirty="0"/>
              <a:t>[20] </a:t>
            </a:r>
            <a:r>
              <a:rPr lang="en-US" sz="1600" dirty="0"/>
              <a:t>Raspberry Pi, “Raspberry Pi 4 Tech Specs.” https://www.raspberrypi.com/products/raspberry-pi-4-model-b/specifications/. Accessed: 2024-11-21.</a:t>
            </a:r>
          </a:p>
          <a:p>
            <a:pPr marL="457200" indent="-457200" algn="l">
              <a:buNone/>
            </a:pPr>
            <a:endParaRPr lang="en-US" sz="1600" dirty="0"/>
          </a:p>
        </p:txBody>
      </p:sp>
      <p:sp>
        <p:nvSpPr>
          <p:cNvPr id="61" name="References Right"/>
          <p:cNvSpPr txBox="1"/>
          <p:nvPr/>
        </p:nvSpPr>
        <p:spPr>
          <a:xfrm>
            <a:off x="12500000" y="1650000"/>
            <a:ext cx="11400000" cy="1100000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/>
          <a:p>
            <a:pPr marL="457200" indent="-457200" algn="l">
              <a:buNone/>
            </a:pPr>
            <a:endParaRPr lang="en-US" sz="1600" dirty="0"/>
          </a:p>
        </p:txBody>
      </p:sp>
      <p:sp>
        <p:nvSpPr>
          <p:cNvPr id="62" name="TextBox 61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53CB683A-0F8D-4903-BAF9-F0B1F75D979C}" type="slidenum">
              <a:rPr lang="en-US" sz="1800">
                <a:solidFill>
                  <a:srgbClr val="404040"/>
                </a:solidFill>
              </a:rPr>
              <a:t>15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47361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9B7E9E-82B4-42DD-5E2F-0F7E3560E9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16350908" cy="10965254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Autonomous UGVs experience system failures during operation (more common with systems still in development) [1]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operating environment can prevent human intervention: communication latency, contested environments, fully autonomous operation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Basic emergency stop (cut throttle and apply brake) is not always safe: obstacles, complex terrain [2]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To handle the more complex scenarios an intelligent system is needed [3]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Introduction &amp; Motivation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64AD9F-9846-3280-F6F2-4D6EA9B06B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886288"/>
              </p:ext>
            </p:extLst>
          </p:nvPr>
        </p:nvGraphicFramePr>
        <p:xfrm>
          <a:off x="17200000" y="3019091"/>
          <a:ext cx="6784000" cy="27432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184000">
                  <a:extLst>
                    <a:ext uri="{9D8B030D-6E8A-4147-A177-3AD203B41FA5}">
                      <a16:colId xmlns:a16="http://schemas.microsoft.com/office/drawing/2014/main" val="2626756771"/>
                    </a:ext>
                  </a:extLst>
                </a:gridCol>
                <a:gridCol w="2600000">
                  <a:extLst>
                    <a:ext uri="{9D8B030D-6E8A-4147-A177-3AD203B41FA5}">
                      <a16:colId xmlns:a16="http://schemas.microsoft.com/office/drawing/2014/main" val="181765735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Disengagement Cause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Disengagement Percentage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26386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Internal System Faults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363012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Environmental Causes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46461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Human Takeover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009126"/>
                  </a:ext>
                </a:extLst>
              </a:tr>
            </a:tbl>
          </a:graphicData>
        </a:graphic>
      </p:graphicFrame>
      <p:sp>
        <p:nvSpPr>
          <p:cNvPr id="10" name="Table Title"/>
          <p:cNvSpPr txBox="1"/>
          <p:nvPr/>
        </p:nvSpPr>
        <p:spPr>
          <a:xfrm>
            <a:off x="17200000" y="1519091"/>
            <a:ext cx="6784000" cy="1500000"/>
          </a:xfrm>
          <a:prstGeom prst="rect">
            <a:avLst/>
          </a:prstGeom>
        </p:spPr>
        <p:txBody>
          <a:bodyPr wrap="square" lIns="0" tIns="0" rIns="0" bIns="0" anchor="b">
            <a:norm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Study of Autonomous Vehicle Disengagements [1]</a:t>
            </a:r>
          </a:p>
        </p:txBody>
      </p:sp>
      <p:sp>
        <p:nvSpPr>
          <p:cNvPr id="8" name="Caption 50">
            <a:extLst>
              <a:ext uri="{FF2B5EF4-FFF2-40B4-BE49-F238E27FC236}">
                <a16:creationId xmlns:a16="http://schemas.microsoft.com/office/drawing/2014/main" id="{5D1928F1-A894-EC83-55B3-8EB75A6D19C9}"/>
              </a:ext>
            </a:extLst>
          </p:cNvPr>
          <p:cNvSpPr txBox="1"/>
          <p:nvPr/>
        </p:nvSpPr>
        <p:spPr>
          <a:xfrm>
            <a:off x="17200000" y="9237888"/>
            <a:ext cx="6681049" cy="85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1: </a:t>
            </a: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Obstacle Scenario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 descr="A road with cars and a red square&#10;&#10;Description automatically generated with medium confidence">
            <a:extLst>
              <a:ext uri="{FF2B5EF4-FFF2-40B4-BE49-F238E27FC236}">
                <a16:creationId xmlns:a16="http://schemas.microsoft.com/office/drawing/2014/main" id="{F2093EA0-829A-4D57-70A2-49FAF23A0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9192" y="7777124"/>
            <a:ext cx="6571857" cy="14217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59DB2B7A-C150-4627-96E8-97361AF664ED}" type="slidenum">
              <a:rPr lang="en-US" sz="1800">
                <a:solidFill>
                  <a:srgbClr val="404040"/>
                </a:solidFill>
              </a:rPr>
              <a:t>2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EC7BCC-D718-53E5-FAFB-C6382C58A9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13823848" cy="10965254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 addition to the requirement for intelligence, the estop system also needs to be redundant [5], [7]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4" indent="-685800">
              <a:buFont typeface="Arial" panose="020B0604020202020204" pitchFamily="34" charset="0"/>
              <a:buChar char="•"/>
            </a:pPr>
            <a:r>
              <a:rPr lang="en-US" dirty="0"/>
              <a:t>The estop system exists between the main autonomy computer and the vehicle’s CAN interfaces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External system continuously provides a target safe stop path and navigation information [4]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hardware needs to be powerful enough to perform intelligent estops, while minimizing cost incurred on the full system [6]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DBEF1-B71A-3BF7-B9F2-0BF245AE9B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System Design</a:t>
            </a:r>
          </a:p>
        </p:txBody>
      </p:sp>
      <p:pic>
        <p:nvPicPr>
          <p:cNvPr id="5" name="Picture 4" descr="p2_img0_606x573.png">
            <a:extLst>
              <a:ext uri="{FF2B5EF4-FFF2-40B4-BE49-F238E27FC236}">
                <a16:creationId xmlns:a16="http://schemas.microsoft.com/office/drawing/2014/main" id="{930FAE06-97DB-168A-4FFB-78575F313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7604" y="2275588"/>
            <a:ext cx="9692640" cy="9164823"/>
          </a:xfrm>
          <a:prstGeom prst="rect">
            <a:avLst/>
          </a:prstGeom>
        </p:spPr>
      </p:pic>
      <p:sp>
        <p:nvSpPr>
          <p:cNvPr id="50" name="Caption 50"/>
          <p:cNvSpPr txBox="1"/>
          <p:nvPr/>
        </p:nvSpPr>
        <p:spPr>
          <a:xfrm>
            <a:off x="14257604" y="11510000"/>
            <a:ext cx="9692640" cy="85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2: </a:t>
            </a:r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Proposed Estop Hardware Configuration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8FA20010-382F-421B-B0F7-FDCAEA44C43D}" type="slidenum">
              <a:rPr lang="en-US" sz="1800">
                <a:solidFill>
                  <a:srgbClr val="404040"/>
                </a:solidFill>
              </a:rPr>
              <a:t>3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91610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AB0587E9-2E64-1C4F-0A75-F965AE5CE10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3756" y="1519092"/>
                <a:ext cx="14674946" cy="10965254"/>
              </a:xfrm>
            </p:spPr>
            <p:txBody>
              <a:bodyPr/>
              <a:lstStyle/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Vehicle is modeled using a single-track linear time varying (LTV) bicycle model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̈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</m:acc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</m:acc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The path tracking model reframes this as path tracking error states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̈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̈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/>
                  <a:t>:</a:t>
                </a:r>
                <a:r>
                  <a:rPr lang="en-US" dirty="0"/>
                  <a:t> Lateral position error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dirty="0"/>
                  <a:t>:</a:t>
                </a:r>
                <a:r>
                  <a:rPr lang="en-US" dirty="0"/>
                  <a:t> Angular alignment error</a:t>
                </a:r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AB0587E9-2E64-1C4F-0A75-F965AE5CE1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3756" y="1519092"/>
                <a:ext cx="14674946" cy="10965254"/>
              </a:xfrm>
              <a:blipFill>
                <a:blip r:embed="rId2"/>
                <a:stretch>
                  <a:fillRect l="-2327" t="-1723" r="-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A6857-FEE7-AB34-3E48-22DB40C499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Path Tracking Model</a:t>
            </a:r>
          </a:p>
        </p:txBody>
      </p:sp>
      <p:pic>
        <p:nvPicPr>
          <p:cNvPr id="5" name="Picture 4" descr="p4_img0_411x627.png">
            <a:extLst>
              <a:ext uri="{FF2B5EF4-FFF2-40B4-BE49-F238E27FC236}">
                <a16:creationId xmlns:a16="http://schemas.microsoft.com/office/drawing/2014/main" id="{676715B8-CA1D-37E7-8571-99EC2AB49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6117" y="3334871"/>
            <a:ext cx="4807255" cy="7333695"/>
          </a:xfrm>
          <a:prstGeom prst="rect">
            <a:avLst/>
          </a:prstGeom>
        </p:spPr>
      </p:pic>
      <p:sp>
        <p:nvSpPr>
          <p:cNvPr id="9" name="Caption 50">
            <a:extLst>
              <a:ext uri="{FF2B5EF4-FFF2-40B4-BE49-F238E27FC236}">
                <a16:creationId xmlns:a16="http://schemas.microsoft.com/office/drawing/2014/main" id="{7079A4A2-1ACF-BBF3-EE25-9D7092934C68}"/>
              </a:ext>
            </a:extLst>
          </p:cNvPr>
          <p:cNvSpPr txBox="1"/>
          <p:nvPr/>
        </p:nvSpPr>
        <p:spPr>
          <a:xfrm>
            <a:off x="16105476" y="10668566"/>
            <a:ext cx="8147896" cy="90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3: </a:t>
            </a: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Vehicle Models. </a:t>
            </a:r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Left: Linear Bicycle Model. Right: Path Tracking Model.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178D3270-0861-468D-B0B9-63AD3DF4D871}" type="slidenum">
              <a:rPr lang="en-US" sz="1800">
                <a:solidFill>
                  <a:srgbClr val="404040"/>
                </a:solidFill>
              </a:rPr>
              <a:t>4</a:t>
            </a:fld>
            <a:endParaRPr lang="en-US" sz="1800">
              <a:solidFill>
                <a:srgbClr val="404040"/>
              </a:solidFill>
            </a:endParaRPr>
          </a:p>
        </p:txBody>
      </p:sp>
      <p:pic>
        <p:nvPicPr>
          <p:cNvPr id="6" name="Picture 5" descr="p3_img1_213x468.png">
            <a:extLst>
              <a:ext uri="{FF2B5EF4-FFF2-40B4-BE49-F238E27FC236}">
                <a16:creationId xmlns:a16="http://schemas.microsoft.com/office/drawing/2014/main" id="{A0AE6C1A-BEE3-64FC-A25C-126763132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05475" y="3334871"/>
            <a:ext cx="3340642" cy="73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2363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07DDB2-D3F5-B1D4-D547-2E8623BDC8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b="1" dirty="0"/>
              <a:t>Brake Controller: </a:t>
            </a:r>
            <a:r>
              <a:rPr lang="en-US" dirty="0"/>
              <a:t>Bring the vehicle to a stop while minimizing peak brake force</a:t>
            </a:r>
          </a:p>
          <a:p>
            <a:pPr marL="914400" indent="-914400">
              <a:buFont typeface="+mj-lt"/>
              <a:buAutoNum type="arabicPeriod"/>
            </a:pPr>
            <a:endParaRPr lang="en-US" dirty="0"/>
          </a:p>
          <a:p>
            <a:pPr marL="914400" indent="-914400">
              <a:buFont typeface="+mj-lt"/>
              <a:buAutoNum type="arabicPeriod"/>
            </a:pPr>
            <a:r>
              <a:rPr lang="en-US" b="1" dirty="0"/>
              <a:t>Minimum Jerk Trajectory Generator: </a:t>
            </a:r>
            <a:r>
              <a:rPr lang="en-US" dirty="0"/>
              <a:t>Generate a min-jerk trajectory that provides continuous reference states for path tracking controller</a:t>
            </a:r>
          </a:p>
          <a:p>
            <a:pPr marL="914400" indent="-914400">
              <a:buFont typeface="+mj-lt"/>
              <a:buAutoNum type="arabicPeriod"/>
            </a:pPr>
            <a:endParaRPr lang="en-US" dirty="0"/>
          </a:p>
          <a:p>
            <a:pPr marL="914400" indent="-914400">
              <a:buFont typeface="+mj-lt"/>
              <a:buAutoNum type="arabicPeriod"/>
            </a:pPr>
            <a:r>
              <a:rPr lang="en-US" b="1" dirty="0"/>
              <a:t>Path Tracking Controller: </a:t>
            </a:r>
            <a:r>
              <a:rPr lang="en-US" dirty="0"/>
              <a:t>Track reference path while minimizing steering requirements </a:t>
            </a:r>
          </a:p>
          <a:p>
            <a:pPr marL="914400" indent="-914400">
              <a:buFont typeface="+mj-lt"/>
              <a:buAutoNum type="arabicPeriod"/>
            </a:pPr>
            <a:endParaRPr lang="en-US" dirty="0"/>
          </a:p>
          <a:p>
            <a:pPr marL="914400" indent="-914400">
              <a:buFont typeface="+mj-lt"/>
              <a:buAutoNum type="arabicPeriod"/>
            </a:pPr>
            <a:r>
              <a:rPr lang="en-US" b="1" dirty="0"/>
              <a:t>Friction Aware Planning: </a:t>
            </a:r>
            <a:r>
              <a:rPr lang="en-US" dirty="0"/>
              <a:t>Refine braking plan based on knowledge of combined force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20DDB-A507-BAB7-F060-2C9DBABEB8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Algorithms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E45BDA-9697-18D1-2A6E-E4B870D45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736" y="9584126"/>
            <a:ext cx="8474527" cy="2648290"/>
          </a:xfrm>
          <a:prstGeom prst="rect">
            <a:avLst/>
          </a:prstGeom>
        </p:spPr>
      </p:pic>
      <p:sp>
        <p:nvSpPr>
          <p:cNvPr id="7" name="Caption 50">
            <a:extLst>
              <a:ext uri="{FF2B5EF4-FFF2-40B4-BE49-F238E27FC236}">
                <a16:creationId xmlns:a16="http://schemas.microsoft.com/office/drawing/2014/main" id="{F5CCD151-0570-CE9D-FD9B-1B3C9BF5BDC8}"/>
              </a:ext>
            </a:extLst>
          </p:cNvPr>
          <p:cNvSpPr txBox="1"/>
          <p:nvPr/>
        </p:nvSpPr>
        <p:spPr>
          <a:xfrm>
            <a:off x="7954735" y="12232416"/>
            <a:ext cx="8474527" cy="90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4: </a:t>
            </a:r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System Algorithms Flowchart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8854EAE6-E8BA-4E76-A723-17A88DE81ADA}" type="slidenum">
              <a:rPr lang="en-US" sz="1800">
                <a:solidFill>
                  <a:srgbClr val="404040"/>
                </a:solidFill>
              </a:rPr>
              <a:t>5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59894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FBC23133-6D0B-F3BD-7AC0-D1E6D85E61C4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Goal: Stop vehicle while minimizing peak brake force</a:t>
                </a:r>
              </a:p>
              <a:p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Build a target speed profile from optimal constant acceleration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𝑐𝑚𝑑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Control from optimal acceleration commands and velocity error</a:t>
                </a:r>
              </a:p>
              <a:p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Brake Control Law: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𝑐𝑚𝑑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𝑃𝐼𝐷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685800" lvl="1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FBC23133-6D0B-F3BD-7AC0-D1E6D85E61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615" t="-1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7CD397-5E25-7B27-C3EC-754832C2EE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1. Brake Controller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5AF60C6A-D138-480A-828E-CD1D4FD60E0C}" type="slidenum">
              <a:rPr lang="en-US" sz="1800">
                <a:solidFill>
                  <a:srgbClr val="404040"/>
                </a:solidFill>
              </a:rPr>
              <a:t>6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93846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FFC7D0EF-85AD-6755-C122-AA80BD8E4F7E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3757" y="1519092"/>
                <a:ext cx="14674946" cy="10965254"/>
              </a:xfrm>
            </p:spPr>
            <p:txBody>
              <a:bodyPr/>
              <a:lstStyle/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Goal: produce continuous reference information for lateral control while minimizing dynamic requirements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Piecewise 5</a:t>
                </a:r>
                <a:r>
                  <a:rPr lang="en-US" baseline="30000" dirty="0"/>
                  <a:t>th</a:t>
                </a:r>
                <a:r>
                  <a:rPr lang="en-US" dirty="0"/>
                  <a:t>-order spline trajectory: 1 spline per spatial dimension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Use quadratic programming to solve the spline coefficients that minimize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∫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⃛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Advantageous over cubic splines in terms of dynamic requirements [12], [13] </a:t>
                </a:r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FFC7D0EF-85AD-6755-C122-AA80BD8E4F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3757" y="1519092"/>
                <a:ext cx="14674946" cy="10965254"/>
              </a:xfrm>
              <a:blipFill>
                <a:blip r:embed="rId2"/>
                <a:stretch>
                  <a:fillRect l="-2327" t="-1723" r="-22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DABAD-C3C0-2A60-7215-A5C1C2CB8F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2. Minimum Jerk Trajectories</a:t>
            </a:r>
          </a:p>
        </p:txBody>
      </p:sp>
      <p:pic>
        <p:nvPicPr>
          <p:cNvPr id="5" name="Picture 4" descr="single_lane_change_compare_map.png">
            <a:extLst>
              <a:ext uri="{FF2B5EF4-FFF2-40B4-BE49-F238E27FC236}">
                <a16:creationId xmlns:a16="http://schemas.microsoft.com/office/drawing/2014/main" id="{B7BCF78A-3301-07F1-BF31-4A94D1E33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6320" y="1737360"/>
            <a:ext cx="6766560" cy="5074920"/>
          </a:xfrm>
          <a:prstGeom prst="rect">
            <a:avLst/>
          </a:prstGeom>
        </p:spPr>
      </p:pic>
      <p:pic>
        <p:nvPicPr>
          <p:cNvPr id="7" name="Picture 6" descr="single_lane_change_compare_acceleration.png">
            <a:extLst>
              <a:ext uri="{FF2B5EF4-FFF2-40B4-BE49-F238E27FC236}">
                <a16:creationId xmlns:a16="http://schemas.microsoft.com/office/drawing/2014/main" id="{C4E6DC93-5D46-D131-A8EA-A6C6D73D6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6320" y="7040880"/>
            <a:ext cx="6766560" cy="5074920"/>
          </a:xfrm>
          <a:prstGeom prst="rect">
            <a:avLst/>
          </a:prstGeom>
        </p:spPr>
      </p:pic>
      <p:sp>
        <p:nvSpPr>
          <p:cNvPr id="50" name="Caption 50"/>
          <p:cNvSpPr txBox="1"/>
          <p:nvPr/>
        </p:nvSpPr>
        <p:spPr>
          <a:xfrm>
            <a:off x="16276320" y="12175000"/>
            <a:ext cx="6766560" cy="70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5: </a:t>
            </a:r>
            <a:r>
              <a:rPr lang="en-US" sz="13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Minimum jerk vs. Cubic Spline Comparison. Top: Planned Trajectories. Bottom: Lateral Acceleration Requirements.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6571C581-35A1-4D9F-8FD2-990562D77B60}" type="slidenum">
              <a:rPr lang="en-US" sz="1800">
                <a:solidFill>
                  <a:srgbClr val="404040"/>
                </a:solidFill>
              </a:rPr>
              <a:t>7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0363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C9000AC-D31D-312D-CD83-1E6486CB83A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3757" y="1519092"/>
                <a:ext cx="14196644" cy="10965254"/>
              </a:xfrm>
            </p:spPr>
            <p:txBody>
              <a:bodyPr/>
              <a:lstStyle/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Goal: Perform tight path tracking while minimizing steering requirements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Linear Quadratic Regulator (LQR) utilizing the path tracking model [14] 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There is a feedforward in the controller to account for steady state error in the turns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C9000AC-D31D-312D-CD83-1E6486CB83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3757" y="1519092"/>
                <a:ext cx="14196644" cy="10965254"/>
              </a:xfrm>
              <a:blipFill>
                <a:blip r:embed="rId2"/>
                <a:stretch>
                  <a:fillRect l="-2404" t="-1723" r="-3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68FCC-081C-59DA-AB39-1B99FE2AC2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3. Path Tracking Controller</a:t>
            </a:r>
          </a:p>
        </p:txBody>
      </p:sp>
      <p:pic>
        <p:nvPicPr>
          <p:cNvPr id="5" name="Picture 4" descr="spline_curvature_visual.png">
            <a:extLst>
              <a:ext uri="{FF2B5EF4-FFF2-40B4-BE49-F238E27FC236}">
                <a16:creationId xmlns:a16="http://schemas.microsoft.com/office/drawing/2014/main" id="{ED64F64F-932A-3393-6D0D-98BC9D29D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0" y="2011680"/>
            <a:ext cx="9326880" cy="8443497"/>
          </a:xfrm>
          <a:prstGeom prst="rect">
            <a:avLst/>
          </a:prstGeom>
        </p:spPr>
      </p:pic>
      <p:sp>
        <p:nvSpPr>
          <p:cNvPr id="50" name="Caption 50"/>
          <p:cNvSpPr txBox="1"/>
          <p:nvPr/>
        </p:nvSpPr>
        <p:spPr>
          <a:xfrm>
            <a:off x="14630400" y="10530000"/>
            <a:ext cx="9326880" cy="85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6: </a:t>
            </a:r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Path Reference Computation from Trajectory Spline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998CA077-182F-4C2A-B751-B23BF202599B}" type="slidenum">
              <a:rPr lang="en-US" sz="1800">
                <a:solidFill>
                  <a:srgbClr val="404040"/>
                </a:solidFill>
              </a:rPr>
              <a:t>8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378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457A8DA-1E94-B43C-6FEE-68DA538B5339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3756" y="1519092"/>
                <a:ext cx="14108962" cy="10965254"/>
              </a:xfrm>
            </p:spPr>
            <p:txBody>
              <a:bodyPr/>
              <a:lstStyle/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Goal: apply heavier braking before lateral maneuver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Balance accelerations at the first turn to lower peak combined tire force[8][10][15]:</a:t>
                </a:r>
                <a:endParaRPr lang="en-US" b="0" dirty="0"/>
              </a:p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en-US" dirty="0"/>
                  <a:t> 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b="0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457A8DA-1E94-B43C-6FEE-68DA538B53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3756" y="1519092"/>
                <a:ext cx="14108962" cy="10965254"/>
              </a:xfrm>
              <a:blipFill>
                <a:blip r:embed="rId2"/>
                <a:stretch>
                  <a:fillRect l="-2419" t="-1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05FEE-A453-93E7-7C26-68AAF8192E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4. Friction-Aware Planning</a:t>
            </a:r>
          </a:p>
        </p:txBody>
      </p:sp>
      <p:pic>
        <p:nvPicPr>
          <p:cNvPr id="5" name="Picture 4" descr="p8_img0_730x548.png">
            <a:extLst>
              <a:ext uri="{FF2B5EF4-FFF2-40B4-BE49-F238E27FC236}">
                <a16:creationId xmlns:a16="http://schemas.microsoft.com/office/drawing/2014/main" id="{00A0C15D-68B4-B1BB-2914-22DAF1023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0839" y="1162562"/>
            <a:ext cx="7778439" cy="5839157"/>
          </a:xfrm>
          <a:prstGeom prst="rect">
            <a:avLst/>
          </a:prstGeom>
        </p:spPr>
      </p:pic>
      <p:sp>
        <p:nvSpPr>
          <p:cNvPr id="50" name="Caption 50"/>
          <p:cNvSpPr txBox="1"/>
          <p:nvPr/>
        </p:nvSpPr>
        <p:spPr>
          <a:xfrm>
            <a:off x="15840839" y="7001719"/>
            <a:ext cx="7778439" cy="826614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7: </a:t>
            </a:r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Acceleration Regions for Friction-Aware Velocity Planning</a:t>
            </a:r>
          </a:p>
        </p:txBody>
      </p:sp>
      <p:pic>
        <p:nvPicPr>
          <p:cNvPr id="6" name="Picture 5" descr="tire_force_no_tradeoff.png">
            <a:extLst>
              <a:ext uri="{FF2B5EF4-FFF2-40B4-BE49-F238E27FC236}">
                <a16:creationId xmlns:a16="http://schemas.microsoft.com/office/drawing/2014/main" id="{4F0E735F-40E3-EBF4-06F9-6DC974370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552" y="7415026"/>
            <a:ext cx="6375843" cy="4781882"/>
          </a:xfrm>
          <a:prstGeom prst="rect">
            <a:avLst/>
          </a:prstGeom>
        </p:spPr>
      </p:pic>
      <p:pic>
        <p:nvPicPr>
          <p:cNvPr id="8" name="Picture 7" descr="tire_force_with_tradeoff.png">
            <a:extLst>
              <a:ext uri="{FF2B5EF4-FFF2-40B4-BE49-F238E27FC236}">
                <a16:creationId xmlns:a16="http://schemas.microsoft.com/office/drawing/2014/main" id="{DD364DB7-4697-729D-D7E3-E3FE63A61B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0516" y="7415026"/>
            <a:ext cx="6375843" cy="4781883"/>
          </a:xfrm>
          <a:prstGeom prst="rect">
            <a:avLst/>
          </a:prstGeom>
        </p:spPr>
      </p:pic>
      <p:sp>
        <p:nvSpPr>
          <p:cNvPr id="10" name="Caption 50">
            <a:extLst>
              <a:ext uri="{FF2B5EF4-FFF2-40B4-BE49-F238E27FC236}">
                <a16:creationId xmlns:a16="http://schemas.microsoft.com/office/drawing/2014/main" id="{4D3E6E1C-15C1-40BD-54ED-DF1CE00A6213}"/>
              </a:ext>
            </a:extLst>
          </p:cNvPr>
          <p:cNvSpPr txBox="1"/>
          <p:nvPr/>
        </p:nvSpPr>
        <p:spPr>
          <a:xfrm>
            <a:off x="4686552" y="12196908"/>
            <a:ext cx="6375843" cy="47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8: </a:t>
            </a:r>
            <a:r>
              <a:rPr lang="en-US" sz="13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Front Tire Forces without Friction-Aware Velocity Planning (20 m/s)</a:t>
            </a:r>
          </a:p>
        </p:txBody>
      </p:sp>
      <p:sp>
        <p:nvSpPr>
          <p:cNvPr id="12" name="Caption 51">
            <a:extLst>
              <a:ext uri="{FF2B5EF4-FFF2-40B4-BE49-F238E27FC236}">
                <a16:creationId xmlns:a16="http://schemas.microsoft.com/office/drawing/2014/main" id="{0BFB714D-3425-E0BB-E422-4F29DC7D0498}"/>
              </a:ext>
            </a:extLst>
          </p:cNvPr>
          <p:cNvSpPr txBox="1"/>
          <p:nvPr/>
        </p:nvSpPr>
        <p:spPr>
          <a:xfrm>
            <a:off x="12192000" y="12196908"/>
            <a:ext cx="6544359" cy="470000"/>
          </a:xfrm>
          <a:prstGeom prst="rect">
            <a:avLst/>
          </a:prstGeom>
        </p:spPr>
        <p:txBody>
          <a:bodyPr wrap="square" lIns="45720" tIns="0" rIns="45720" bIns="0" anchor="t">
            <a:normAutofit/>
          </a:bodyPr>
          <a:lstStyle/>
          <a:p>
            <a:pPr algn="ctr"/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Figure 9: </a:t>
            </a:r>
            <a:r>
              <a:rPr lang="en-US" sz="13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Front Tire Forces with Friction-Aware Velocity Planning (20 m/s)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2555200" y="12115800"/>
            <a:ext cx="1463040" cy="640080"/>
          </a:xfrm>
          <a:prstGeom prst="rect">
            <a:avLst/>
          </a:prstGeom>
          <a:noFill/>
        </p:spPr>
        <p:txBody>
          <a:bodyPr wrap="none" lIns="0" tIns="0" rIns="0" bIns="0" anchor="b">
            <a:noAutofit/>
          </a:bodyPr>
          <a:lstStyle/>
          <a:p>
            <a:pPr algn="r"/>
            <a:fld id="{690C423C-A1C8-4245-B489-7CD9B2B3C44A}" type="slidenum">
              <a:rPr lang="en-US" sz="1800">
                <a:solidFill>
                  <a:srgbClr val="404040"/>
                </a:solidFill>
              </a:rPr>
              <a:t>9</a:t>
            </a:fld>
            <a:endParaRPr lang="en-US" sz="180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409921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294A5E1-3CF7-4F5E-9991-9082B98C5EDD}"/>
</file>

<file path=customXml/itemProps2.xml><?xml version="1.0" encoding="utf-8"?>
<ds:datastoreItem xmlns:ds="http://schemas.openxmlformats.org/officeDocument/2006/customXml" ds:itemID="{2E52D13D-8AD2-469F-B69C-AC29A7C6CDF9}"/>
</file>

<file path=customXml/itemProps3.xml><?xml version="1.0" encoding="utf-8"?>
<ds:datastoreItem xmlns:ds="http://schemas.openxmlformats.org/officeDocument/2006/customXml" ds:itemID="{49575730-C77A-4BEC-8487-E0E17B09E100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1701</Words>
  <Application>Microsoft Office PowerPoint</Application>
  <PresentationFormat>Custom</PresentationFormat>
  <Paragraphs>205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Cambria Math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Kyle Thompson</cp:lastModifiedBy>
  <cp:revision>331</cp:revision>
  <dcterms:modified xsi:type="dcterms:W3CDTF">2026-07-15T19:02:02Z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